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Inter Tight Light"/>
      <p:regular r:id="rId21"/>
      <p:bold r:id="rId22"/>
      <p:italic r:id="rId23"/>
      <p:boldItalic r:id="rId24"/>
    </p:embeddedFont>
    <p:embeddedFont>
      <p:font typeface="Inter Tight ExtraBold"/>
      <p:bold r:id="rId25"/>
      <p:boldItalic r:id="rId26"/>
    </p:embeddedFont>
    <p:embeddedFont>
      <p:font typeface="Inter T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42">
          <p15:clr>
            <a:srgbClr val="747775"/>
          </p15:clr>
        </p15:guide>
        <p15:guide id="2" pos="2880">
          <p15:clr>
            <a:srgbClr val="747775"/>
          </p15:clr>
        </p15:guide>
        <p15:guide id="3" pos="4327">
          <p15:clr>
            <a:srgbClr val="747775"/>
          </p15:clr>
        </p15:guide>
        <p15:guide id="4" orient="horz" pos="1080">
          <p15:clr>
            <a:srgbClr val="747775"/>
          </p15:clr>
        </p15:guide>
        <p15:guide id="5" orient="horz" pos="21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2"/>
        <p:guide pos="2880"/>
        <p:guide pos="4327"/>
        <p:guide pos="1080" orient="horz"/>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InterTightLight-bold.fntdata"/><Relationship Id="rId21" Type="http://schemas.openxmlformats.org/officeDocument/2006/relationships/font" Target="fonts/InterTightLight-regular.fntdata"/><Relationship Id="rId24" Type="http://schemas.openxmlformats.org/officeDocument/2006/relationships/font" Target="fonts/InterTightLight-boldItalic.fntdata"/><Relationship Id="rId23" Type="http://schemas.openxmlformats.org/officeDocument/2006/relationships/font" Target="fonts/InterTight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TightExtraBold-boldItalic.fntdata"/><Relationship Id="rId25" Type="http://schemas.openxmlformats.org/officeDocument/2006/relationships/font" Target="fonts/InterTightExtraBold-bold.fntdata"/><Relationship Id="rId28" Type="http://schemas.openxmlformats.org/officeDocument/2006/relationships/font" Target="fonts/InterTight-bold.fntdata"/><Relationship Id="rId27" Type="http://schemas.openxmlformats.org/officeDocument/2006/relationships/font" Target="fonts/InterT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InterT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5086ecf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5086ecf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e08f8317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e08f8317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e08f831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e08f831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e08f831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e08f831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e08f8317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e08f831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5086ecf66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5086ecf66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5086ecf66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5086ecf66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5086ecf6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5086ecf6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0e08f831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0e08f831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fead6f8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fead6f8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e08f831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0e08f8317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e08f8317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e08f8317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e08f8317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0e08f8317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e08f8317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e08f8317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76535" t="0"/>
          <a:stretch/>
        </p:blipFill>
        <p:spPr>
          <a:xfrm>
            <a:off x="8815751" y="4683775"/>
            <a:ext cx="258600" cy="393600"/>
          </a:xfrm>
          <a:prstGeom prst="rect">
            <a:avLst/>
          </a:prstGeom>
          <a:noFill/>
          <a:ln>
            <a:noFill/>
          </a:ln>
        </p:spPr>
      </p:pic>
      <p:sp>
        <p:nvSpPr>
          <p:cNvPr id="52" name="Google Shape;52;p13"/>
          <p:cNvSpPr/>
          <p:nvPr/>
        </p:nvSpPr>
        <p:spPr>
          <a:xfrm rot="-8293048">
            <a:off x="6851623" y="-2339201"/>
            <a:ext cx="3707761" cy="8529736"/>
          </a:xfrm>
          <a:prstGeom prst="triangle">
            <a:avLst>
              <a:gd fmla="val 50000" name="adj"/>
            </a:avLst>
          </a:prstGeom>
          <a:solidFill>
            <a:srgbClr val="0F76BA">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1">
    <p:spTree>
      <p:nvGrpSpPr>
        <p:cNvPr id="53" name="Shape 53"/>
        <p:cNvGrpSpPr/>
        <p:nvPr/>
      </p:nvGrpSpPr>
      <p:grpSpPr>
        <a:xfrm>
          <a:off x="0" y="0"/>
          <a:ext cx="0" cy="0"/>
          <a:chOff x="0" y="0"/>
          <a:chExt cx="0" cy="0"/>
        </a:xfrm>
      </p:grpSpPr>
      <p:sp>
        <p:nvSpPr>
          <p:cNvPr id="54" name="Google Shape;54;p14"/>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sz="700"/>
            </a:lvl1pPr>
            <a:lvl2pPr indent="0" lvl="1" marL="0" rtl="0" algn="ctr">
              <a:lnSpc>
                <a:spcPct val="100000"/>
              </a:lnSpc>
              <a:spcBef>
                <a:spcPts val="0"/>
              </a:spcBef>
              <a:spcAft>
                <a:spcPts val="0"/>
              </a:spcAft>
              <a:buClr>
                <a:srgbClr val="000000"/>
              </a:buClr>
              <a:buSzPts val="700"/>
              <a:buFont typeface="Helvetica Neue"/>
              <a:buNone/>
              <a:defRPr sz="700"/>
            </a:lvl2pPr>
            <a:lvl3pPr indent="0" lvl="2" marL="0" rtl="0" algn="ctr">
              <a:lnSpc>
                <a:spcPct val="100000"/>
              </a:lnSpc>
              <a:spcBef>
                <a:spcPts val="0"/>
              </a:spcBef>
              <a:spcAft>
                <a:spcPts val="0"/>
              </a:spcAft>
              <a:buClr>
                <a:srgbClr val="000000"/>
              </a:buClr>
              <a:buSzPts val="700"/>
              <a:buFont typeface="Helvetica Neue"/>
              <a:buNone/>
              <a:defRPr sz="700"/>
            </a:lvl3pPr>
            <a:lvl4pPr indent="0" lvl="3" marL="0" rtl="0" algn="ctr">
              <a:lnSpc>
                <a:spcPct val="100000"/>
              </a:lnSpc>
              <a:spcBef>
                <a:spcPts val="0"/>
              </a:spcBef>
              <a:spcAft>
                <a:spcPts val="0"/>
              </a:spcAft>
              <a:buClr>
                <a:srgbClr val="000000"/>
              </a:buClr>
              <a:buSzPts val="700"/>
              <a:buFont typeface="Helvetica Neue"/>
              <a:buNone/>
              <a:defRPr sz="700"/>
            </a:lvl4pPr>
            <a:lvl5pPr indent="0" lvl="4" marL="0" rtl="0" algn="ctr">
              <a:lnSpc>
                <a:spcPct val="100000"/>
              </a:lnSpc>
              <a:spcBef>
                <a:spcPts val="0"/>
              </a:spcBef>
              <a:spcAft>
                <a:spcPts val="0"/>
              </a:spcAft>
              <a:buClr>
                <a:srgbClr val="000000"/>
              </a:buClr>
              <a:buSzPts val="700"/>
              <a:buFont typeface="Helvetica Neue"/>
              <a:buNone/>
              <a:defRPr sz="700"/>
            </a:lvl5pPr>
            <a:lvl6pPr indent="0" lvl="5" marL="0" rtl="0" algn="ctr">
              <a:lnSpc>
                <a:spcPct val="100000"/>
              </a:lnSpc>
              <a:spcBef>
                <a:spcPts val="0"/>
              </a:spcBef>
              <a:spcAft>
                <a:spcPts val="0"/>
              </a:spcAft>
              <a:buClr>
                <a:srgbClr val="000000"/>
              </a:buClr>
              <a:buSzPts val="700"/>
              <a:buFont typeface="Helvetica Neue"/>
              <a:buNone/>
              <a:defRPr sz="700"/>
            </a:lvl6pPr>
            <a:lvl7pPr indent="0" lvl="6" marL="0" rtl="0" algn="ctr">
              <a:lnSpc>
                <a:spcPct val="100000"/>
              </a:lnSpc>
              <a:spcBef>
                <a:spcPts val="0"/>
              </a:spcBef>
              <a:spcAft>
                <a:spcPts val="0"/>
              </a:spcAft>
              <a:buClr>
                <a:srgbClr val="000000"/>
              </a:buClr>
              <a:buSzPts val="700"/>
              <a:buFont typeface="Helvetica Neue"/>
              <a:buNone/>
              <a:defRPr sz="700"/>
            </a:lvl7pPr>
            <a:lvl8pPr indent="0" lvl="7" marL="0" rtl="0" algn="ctr">
              <a:lnSpc>
                <a:spcPct val="100000"/>
              </a:lnSpc>
              <a:spcBef>
                <a:spcPts val="0"/>
              </a:spcBef>
              <a:spcAft>
                <a:spcPts val="0"/>
              </a:spcAft>
              <a:buClr>
                <a:srgbClr val="000000"/>
              </a:buClr>
              <a:buSzPts val="700"/>
              <a:buFont typeface="Helvetica Neue"/>
              <a:buNone/>
              <a:defRPr sz="700"/>
            </a:lvl8pPr>
            <a:lvl9pPr indent="0" lvl="8" marL="0" rtl="0" algn="ctr">
              <a:lnSpc>
                <a:spcPct val="100000"/>
              </a:lnSpc>
              <a:spcBef>
                <a:spcPts val="0"/>
              </a:spcBef>
              <a:spcAft>
                <a:spcPts val="0"/>
              </a:spcAft>
              <a:buClr>
                <a:srgbClr val="000000"/>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55" name="Shape 55"/>
        <p:cNvGrpSpPr/>
        <p:nvPr/>
      </p:nvGrpSpPr>
      <p:grpSpPr>
        <a:xfrm>
          <a:off x="0" y="0"/>
          <a:ext cx="0" cy="0"/>
          <a:chOff x="0" y="0"/>
          <a:chExt cx="0" cy="0"/>
        </a:xfrm>
      </p:grpSpPr>
      <p:sp>
        <p:nvSpPr>
          <p:cNvPr id="56" name="Google Shape;56;p15"/>
          <p:cNvSpPr txBox="1"/>
          <p:nvPr>
            <p:ph type="title"/>
          </p:nvPr>
        </p:nvSpPr>
        <p:spPr>
          <a:xfrm>
            <a:off x="452438" y="404813"/>
            <a:ext cx="8239200" cy="537300"/>
          </a:xfrm>
          <a:prstGeom prst="rect">
            <a:avLst/>
          </a:prstGeom>
          <a:noFill/>
          <a:ln>
            <a:noFill/>
          </a:ln>
        </p:spPr>
        <p:txBody>
          <a:bodyPr anchorCtr="0" anchor="t" bIns="19050" lIns="19050" spcFirstLastPara="1" rIns="19050" wrap="square" tIns="19050">
            <a:normAutofit/>
          </a:bodyPr>
          <a:lstStyle>
            <a:lvl1pPr lvl="0" rtl="0" algn="l">
              <a:lnSpc>
                <a:spcPct val="80000"/>
              </a:lnSpc>
              <a:spcBef>
                <a:spcPts val="0"/>
              </a:spcBef>
              <a:spcAft>
                <a:spcPts val="0"/>
              </a:spcAft>
              <a:buClr>
                <a:srgbClr val="000000"/>
              </a:buClr>
              <a:buSzPts val="700"/>
              <a:buNone/>
              <a:defRPr/>
            </a:lvl1pPr>
            <a:lvl2pPr lvl="1" rtl="0" algn="l">
              <a:lnSpc>
                <a:spcPct val="80000"/>
              </a:lnSpc>
              <a:spcBef>
                <a:spcPts val="0"/>
              </a:spcBef>
              <a:spcAft>
                <a:spcPts val="0"/>
              </a:spcAft>
              <a:buClr>
                <a:srgbClr val="000000"/>
              </a:buClr>
              <a:buSzPts val="700"/>
              <a:buNone/>
              <a:defRPr/>
            </a:lvl2pPr>
            <a:lvl3pPr lvl="2" rtl="0" algn="l">
              <a:lnSpc>
                <a:spcPct val="80000"/>
              </a:lnSpc>
              <a:spcBef>
                <a:spcPts val="0"/>
              </a:spcBef>
              <a:spcAft>
                <a:spcPts val="0"/>
              </a:spcAft>
              <a:buClr>
                <a:srgbClr val="000000"/>
              </a:buClr>
              <a:buSzPts val="700"/>
              <a:buNone/>
              <a:defRPr/>
            </a:lvl3pPr>
            <a:lvl4pPr lvl="3" rtl="0" algn="l">
              <a:lnSpc>
                <a:spcPct val="80000"/>
              </a:lnSpc>
              <a:spcBef>
                <a:spcPts val="0"/>
              </a:spcBef>
              <a:spcAft>
                <a:spcPts val="0"/>
              </a:spcAft>
              <a:buClr>
                <a:srgbClr val="000000"/>
              </a:buClr>
              <a:buSzPts val="700"/>
              <a:buNone/>
              <a:defRPr/>
            </a:lvl4pPr>
            <a:lvl5pPr lvl="4" rtl="0" algn="l">
              <a:lnSpc>
                <a:spcPct val="80000"/>
              </a:lnSpc>
              <a:spcBef>
                <a:spcPts val="0"/>
              </a:spcBef>
              <a:spcAft>
                <a:spcPts val="0"/>
              </a:spcAft>
              <a:buClr>
                <a:srgbClr val="000000"/>
              </a:buClr>
              <a:buSzPts val="700"/>
              <a:buNone/>
              <a:defRPr/>
            </a:lvl5pPr>
            <a:lvl6pPr lvl="5" rtl="0" algn="l">
              <a:lnSpc>
                <a:spcPct val="80000"/>
              </a:lnSpc>
              <a:spcBef>
                <a:spcPts val="0"/>
              </a:spcBef>
              <a:spcAft>
                <a:spcPts val="0"/>
              </a:spcAft>
              <a:buClr>
                <a:srgbClr val="000000"/>
              </a:buClr>
              <a:buSzPts val="700"/>
              <a:buNone/>
              <a:defRPr/>
            </a:lvl6pPr>
            <a:lvl7pPr lvl="6" rtl="0" algn="l">
              <a:lnSpc>
                <a:spcPct val="80000"/>
              </a:lnSpc>
              <a:spcBef>
                <a:spcPts val="0"/>
              </a:spcBef>
              <a:spcAft>
                <a:spcPts val="0"/>
              </a:spcAft>
              <a:buClr>
                <a:srgbClr val="000000"/>
              </a:buClr>
              <a:buSzPts val="700"/>
              <a:buNone/>
              <a:defRPr/>
            </a:lvl7pPr>
            <a:lvl8pPr lvl="7" rtl="0" algn="l">
              <a:lnSpc>
                <a:spcPct val="80000"/>
              </a:lnSpc>
              <a:spcBef>
                <a:spcPts val="0"/>
              </a:spcBef>
              <a:spcAft>
                <a:spcPts val="0"/>
              </a:spcAft>
              <a:buClr>
                <a:srgbClr val="000000"/>
              </a:buClr>
              <a:buSzPts val="700"/>
              <a:buNone/>
              <a:defRPr/>
            </a:lvl8pPr>
            <a:lvl9pPr lvl="8" rtl="0" algn="l">
              <a:lnSpc>
                <a:spcPct val="80000"/>
              </a:lnSpc>
              <a:spcBef>
                <a:spcPts val="0"/>
              </a:spcBef>
              <a:spcAft>
                <a:spcPts val="0"/>
              </a:spcAft>
              <a:buClr>
                <a:srgbClr val="000000"/>
              </a:buClr>
              <a:buSzPts val="700"/>
              <a:buNone/>
              <a:defRPr/>
            </a:lvl9pPr>
          </a:lstStyle>
          <a:p/>
        </p:txBody>
      </p:sp>
      <p:sp>
        <p:nvSpPr>
          <p:cNvPr id="57" name="Google Shape;57;p15"/>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rtl="0" algn="l">
              <a:lnSpc>
                <a:spcPct val="100000"/>
              </a:lnSpc>
              <a:spcBef>
                <a:spcPts val="0"/>
              </a:spcBef>
              <a:spcAft>
                <a:spcPts val="0"/>
              </a:spcAft>
              <a:buClr>
                <a:srgbClr val="000000"/>
              </a:buClr>
              <a:buSzPts val="2100"/>
              <a:buFont typeface="Helvetica Neue"/>
              <a:buNone/>
              <a:defRPr b="1" sz="2100"/>
            </a:lvl1pPr>
            <a:lvl2pPr indent="-279400" lvl="1" marL="914400" rtl="0" algn="l">
              <a:lnSpc>
                <a:spcPct val="90000"/>
              </a:lnSpc>
              <a:spcBef>
                <a:spcPts val="1700"/>
              </a:spcBef>
              <a:spcAft>
                <a:spcPts val="0"/>
              </a:spcAft>
              <a:buClr>
                <a:srgbClr val="000000"/>
              </a:buClr>
              <a:buSzPts val="800"/>
              <a:buChar char="○"/>
              <a:defRPr/>
            </a:lvl2pPr>
            <a:lvl3pPr indent="-279400" lvl="2" marL="1371600" rtl="0" algn="l">
              <a:lnSpc>
                <a:spcPct val="90000"/>
              </a:lnSpc>
              <a:spcBef>
                <a:spcPts val="1700"/>
              </a:spcBef>
              <a:spcAft>
                <a:spcPts val="0"/>
              </a:spcAft>
              <a:buClr>
                <a:srgbClr val="000000"/>
              </a:buClr>
              <a:buSzPts val="800"/>
              <a:buChar char="■"/>
              <a:defRPr/>
            </a:lvl3pPr>
            <a:lvl4pPr indent="-279400" lvl="3" marL="1828800" rtl="0" algn="l">
              <a:lnSpc>
                <a:spcPct val="90000"/>
              </a:lnSpc>
              <a:spcBef>
                <a:spcPts val="1700"/>
              </a:spcBef>
              <a:spcAft>
                <a:spcPts val="0"/>
              </a:spcAft>
              <a:buClr>
                <a:srgbClr val="000000"/>
              </a:buClr>
              <a:buSzPts val="800"/>
              <a:buChar char="●"/>
              <a:defRPr/>
            </a:lvl4pPr>
            <a:lvl5pPr indent="-279400" lvl="4" marL="2286000" rtl="0" algn="l">
              <a:lnSpc>
                <a:spcPct val="90000"/>
              </a:lnSpc>
              <a:spcBef>
                <a:spcPts val="1700"/>
              </a:spcBef>
              <a:spcAft>
                <a:spcPts val="0"/>
              </a:spcAft>
              <a:buClr>
                <a:srgbClr val="000000"/>
              </a:buClr>
              <a:buSzPts val="800"/>
              <a:buChar char="○"/>
              <a:defRPr/>
            </a:lvl5pPr>
            <a:lvl6pPr indent="-279400" lvl="5" marL="2743200" rtl="0" algn="l">
              <a:lnSpc>
                <a:spcPct val="90000"/>
              </a:lnSpc>
              <a:spcBef>
                <a:spcPts val="1700"/>
              </a:spcBef>
              <a:spcAft>
                <a:spcPts val="0"/>
              </a:spcAft>
              <a:buClr>
                <a:srgbClr val="000000"/>
              </a:buClr>
              <a:buSzPts val="800"/>
              <a:buChar char="■"/>
              <a:defRPr/>
            </a:lvl6pPr>
            <a:lvl7pPr indent="-279400" lvl="6" marL="3200400" rtl="0" algn="l">
              <a:lnSpc>
                <a:spcPct val="90000"/>
              </a:lnSpc>
              <a:spcBef>
                <a:spcPts val="1700"/>
              </a:spcBef>
              <a:spcAft>
                <a:spcPts val="0"/>
              </a:spcAft>
              <a:buClr>
                <a:srgbClr val="000000"/>
              </a:buClr>
              <a:buSzPts val="800"/>
              <a:buChar char="●"/>
              <a:defRPr/>
            </a:lvl7pPr>
            <a:lvl8pPr indent="-279400" lvl="7" marL="3657600" rtl="0" algn="l">
              <a:lnSpc>
                <a:spcPct val="90000"/>
              </a:lnSpc>
              <a:spcBef>
                <a:spcPts val="1700"/>
              </a:spcBef>
              <a:spcAft>
                <a:spcPts val="0"/>
              </a:spcAft>
              <a:buClr>
                <a:srgbClr val="000000"/>
              </a:buClr>
              <a:buSzPts val="800"/>
              <a:buChar char="○"/>
              <a:defRPr/>
            </a:lvl8pPr>
            <a:lvl9pPr indent="-279400" lvl="8" marL="4114800" rtl="0" algn="l">
              <a:lnSpc>
                <a:spcPct val="90000"/>
              </a:lnSpc>
              <a:spcBef>
                <a:spcPts val="1700"/>
              </a:spcBef>
              <a:spcAft>
                <a:spcPts val="0"/>
              </a:spcAft>
              <a:buClr>
                <a:srgbClr val="000000"/>
              </a:buClr>
              <a:buSzPts val="800"/>
              <a:buChar char="■"/>
              <a:defRPr/>
            </a:lvl9pPr>
          </a:lstStyle>
          <a:p/>
        </p:txBody>
      </p:sp>
      <p:sp>
        <p:nvSpPr>
          <p:cNvPr id="58" name="Google Shape;58;p15"/>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rtl="0" algn="l">
              <a:lnSpc>
                <a:spcPct val="90000"/>
              </a:lnSpc>
              <a:spcBef>
                <a:spcPts val="1700"/>
              </a:spcBef>
              <a:spcAft>
                <a:spcPts val="0"/>
              </a:spcAft>
              <a:buClr>
                <a:srgbClr val="000000"/>
              </a:buClr>
              <a:buSzPts val="800"/>
              <a:buChar char="●"/>
              <a:defRPr/>
            </a:lvl1pPr>
            <a:lvl2pPr indent="-279400" lvl="1" marL="914400" rtl="0" algn="l">
              <a:lnSpc>
                <a:spcPct val="90000"/>
              </a:lnSpc>
              <a:spcBef>
                <a:spcPts val="1700"/>
              </a:spcBef>
              <a:spcAft>
                <a:spcPts val="0"/>
              </a:spcAft>
              <a:buClr>
                <a:srgbClr val="000000"/>
              </a:buClr>
              <a:buSzPts val="800"/>
              <a:buChar char="○"/>
              <a:defRPr/>
            </a:lvl2pPr>
            <a:lvl3pPr indent="-279400" lvl="2" marL="1371600" rtl="0" algn="l">
              <a:lnSpc>
                <a:spcPct val="90000"/>
              </a:lnSpc>
              <a:spcBef>
                <a:spcPts val="1700"/>
              </a:spcBef>
              <a:spcAft>
                <a:spcPts val="0"/>
              </a:spcAft>
              <a:buClr>
                <a:srgbClr val="000000"/>
              </a:buClr>
              <a:buSzPts val="800"/>
              <a:buChar char="■"/>
              <a:defRPr/>
            </a:lvl3pPr>
            <a:lvl4pPr indent="-279400" lvl="3" marL="1828800" rtl="0" algn="l">
              <a:lnSpc>
                <a:spcPct val="90000"/>
              </a:lnSpc>
              <a:spcBef>
                <a:spcPts val="1700"/>
              </a:spcBef>
              <a:spcAft>
                <a:spcPts val="0"/>
              </a:spcAft>
              <a:buClr>
                <a:srgbClr val="000000"/>
              </a:buClr>
              <a:buSzPts val="800"/>
              <a:buChar char="●"/>
              <a:defRPr/>
            </a:lvl4pPr>
            <a:lvl5pPr indent="-279400" lvl="4" marL="2286000" rtl="0" algn="l">
              <a:lnSpc>
                <a:spcPct val="90000"/>
              </a:lnSpc>
              <a:spcBef>
                <a:spcPts val="1700"/>
              </a:spcBef>
              <a:spcAft>
                <a:spcPts val="0"/>
              </a:spcAft>
              <a:buClr>
                <a:srgbClr val="000000"/>
              </a:buClr>
              <a:buSzPts val="800"/>
              <a:buChar char="○"/>
              <a:defRPr/>
            </a:lvl5pPr>
            <a:lvl6pPr indent="-279400" lvl="5" marL="2743200" rtl="0" algn="l">
              <a:lnSpc>
                <a:spcPct val="90000"/>
              </a:lnSpc>
              <a:spcBef>
                <a:spcPts val="1700"/>
              </a:spcBef>
              <a:spcAft>
                <a:spcPts val="0"/>
              </a:spcAft>
              <a:buClr>
                <a:srgbClr val="000000"/>
              </a:buClr>
              <a:buSzPts val="800"/>
              <a:buChar char="■"/>
              <a:defRPr/>
            </a:lvl6pPr>
            <a:lvl7pPr indent="-279400" lvl="6" marL="3200400" rtl="0" algn="l">
              <a:lnSpc>
                <a:spcPct val="90000"/>
              </a:lnSpc>
              <a:spcBef>
                <a:spcPts val="1700"/>
              </a:spcBef>
              <a:spcAft>
                <a:spcPts val="0"/>
              </a:spcAft>
              <a:buClr>
                <a:srgbClr val="000000"/>
              </a:buClr>
              <a:buSzPts val="800"/>
              <a:buChar char="●"/>
              <a:defRPr/>
            </a:lvl7pPr>
            <a:lvl8pPr indent="-279400" lvl="7" marL="3657600" rtl="0" algn="l">
              <a:lnSpc>
                <a:spcPct val="90000"/>
              </a:lnSpc>
              <a:spcBef>
                <a:spcPts val="1700"/>
              </a:spcBef>
              <a:spcAft>
                <a:spcPts val="0"/>
              </a:spcAft>
              <a:buClr>
                <a:srgbClr val="000000"/>
              </a:buClr>
              <a:buSzPts val="800"/>
              <a:buChar char="○"/>
              <a:defRPr/>
            </a:lvl8pPr>
            <a:lvl9pPr indent="-279400" lvl="8" marL="4114800" rtl="0" algn="l">
              <a:lnSpc>
                <a:spcPct val="90000"/>
              </a:lnSpc>
              <a:spcBef>
                <a:spcPts val="1700"/>
              </a:spcBef>
              <a:spcAft>
                <a:spcPts val="0"/>
              </a:spcAft>
              <a:buClr>
                <a:srgbClr val="000000"/>
              </a:buClr>
              <a:buSzPts val="800"/>
              <a:buChar char="■"/>
              <a:defRPr/>
            </a:lvl9pPr>
          </a:lstStyle>
          <a:p/>
        </p:txBody>
      </p:sp>
      <p:sp>
        <p:nvSpPr>
          <p:cNvPr id="59" name="Google Shape;59;p15"/>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000000"/>
              </a:buClr>
              <a:buSzPts val="700"/>
              <a:buFont typeface="Helvetica Neue"/>
              <a:buNone/>
              <a:defRPr sz="700"/>
            </a:lvl1pPr>
            <a:lvl2pPr indent="0" lvl="1" marL="0" rtl="0" algn="ctr">
              <a:lnSpc>
                <a:spcPct val="100000"/>
              </a:lnSpc>
              <a:spcBef>
                <a:spcPts val="0"/>
              </a:spcBef>
              <a:spcAft>
                <a:spcPts val="0"/>
              </a:spcAft>
              <a:buClr>
                <a:srgbClr val="000000"/>
              </a:buClr>
              <a:buSzPts val="700"/>
              <a:buFont typeface="Helvetica Neue"/>
              <a:buNone/>
              <a:defRPr sz="700"/>
            </a:lvl2pPr>
            <a:lvl3pPr indent="0" lvl="2" marL="0" rtl="0" algn="ctr">
              <a:lnSpc>
                <a:spcPct val="100000"/>
              </a:lnSpc>
              <a:spcBef>
                <a:spcPts val="0"/>
              </a:spcBef>
              <a:spcAft>
                <a:spcPts val="0"/>
              </a:spcAft>
              <a:buClr>
                <a:srgbClr val="000000"/>
              </a:buClr>
              <a:buSzPts val="700"/>
              <a:buFont typeface="Helvetica Neue"/>
              <a:buNone/>
              <a:defRPr sz="700"/>
            </a:lvl3pPr>
            <a:lvl4pPr indent="0" lvl="3" marL="0" rtl="0" algn="ctr">
              <a:lnSpc>
                <a:spcPct val="100000"/>
              </a:lnSpc>
              <a:spcBef>
                <a:spcPts val="0"/>
              </a:spcBef>
              <a:spcAft>
                <a:spcPts val="0"/>
              </a:spcAft>
              <a:buClr>
                <a:srgbClr val="000000"/>
              </a:buClr>
              <a:buSzPts val="700"/>
              <a:buFont typeface="Helvetica Neue"/>
              <a:buNone/>
              <a:defRPr sz="700"/>
            </a:lvl4pPr>
            <a:lvl5pPr indent="0" lvl="4" marL="0" rtl="0" algn="ctr">
              <a:lnSpc>
                <a:spcPct val="100000"/>
              </a:lnSpc>
              <a:spcBef>
                <a:spcPts val="0"/>
              </a:spcBef>
              <a:spcAft>
                <a:spcPts val="0"/>
              </a:spcAft>
              <a:buClr>
                <a:srgbClr val="000000"/>
              </a:buClr>
              <a:buSzPts val="700"/>
              <a:buFont typeface="Helvetica Neue"/>
              <a:buNone/>
              <a:defRPr sz="700"/>
            </a:lvl5pPr>
            <a:lvl6pPr indent="0" lvl="5" marL="0" rtl="0" algn="ctr">
              <a:lnSpc>
                <a:spcPct val="100000"/>
              </a:lnSpc>
              <a:spcBef>
                <a:spcPts val="0"/>
              </a:spcBef>
              <a:spcAft>
                <a:spcPts val="0"/>
              </a:spcAft>
              <a:buClr>
                <a:srgbClr val="000000"/>
              </a:buClr>
              <a:buSzPts val="700"/>
              <a:buFont typeface="Helvetica Neue"/>
              <a:buNone/>
              <a:defRPr sz="700"/>
            </a:lvl6pPr>
            <a:lvl7pPr indent="0" lvl="6" marL="0" rtl="0" algn="ctr">
              <a:lnSpc>
                <a:spcPct val="100000"/>
              </a:lnSpc>
              <a:spcBef>
                <a:spcPts val="0"/>
              </a:spcBef>
              <a:spcAft>
                <a:spcPts val="0"/>
              </a:spcAft>
              <a:buClr>
                <a:srgbClr val="000000"/>
              </a:buClr>
              <a:buSzPts val="700"/>
              <a:buFont typeface="Helvetica Neue"/>
              <a:buNone/>
              <a:defRPr sz="700"/>
            </a:lvl7pPr>
            <a:lvl8pPr indent="0" lvl="7" marL="0" rtl="0" algn="ctr">
              <a:lnSpc>
                <a:spcPct val="100000"/>
              </a:lnSpc>
              <a:spcBef>
                <a:spcPts val="0"/>
              </a:spcBef>
              <a:spcAft>
                <a:spcPts val="0"/>
              </a:spcAft>
              <a:buClr>
                <a:srgbClr val="000000"/>
              </a:buClr>
              <a:buSzPts val="700"/>
              <a:buFont typeface="Helvetica Neue"/>
              <a:buNone/>
              <a:defRPr sz="700"/>
            </a:lvl8pPr>
            <a:lvl9pPr indent="0" lvl="8" marL="0" rtl="0" algn="ctr">
              <a:lnSpc>
                <a:spcPct val="100000"/>
              </a:lnSpc>
              <a:spcBef>
                <a:spcPts val="0"/>
              </a:spcBef>
              <a:spcAft>
                <a:spcPts val="0"/>
              </a:spcAft>
              <a:buClr>
                <a:srgbClr val="000000"/>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sp>
        <p:nvSpPr>
          <p:cNvPr id="88" name="Google Shape;88;p2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 name="Google Shape;93;p2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 name="Google Shape;94;p2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8" name="Google Shape;9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2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5" name="Shape 105"/>
        <p:cNvGrpSpPr/>
        <p:nvPr/>
      </p:nvGrpSpPr>
      <p:grpSpPr>
        <a:xfrm>
          <a:off x="0" y="0"/>
          <a:ext cx="0" cy="0"/>
          <a:chOff x="0" y="0"/>
          <a:chExt cx="0" cy="0"/>
        </a:xfrm>
      </p:grpSpPr>
      <p:pic>
        <p:nvPicPr>
          <p:cNvPr id="106" name="Google Shape;106;p28"/>
          <p:cNvPicPr preferRelativeResize="0"/>
          <p:nvPr/>
        </p:nvPicPr>
        <p:blipFill rotWithShape="1">
          <a:blip r:embed="rId2">
            <a:alphaModFix/>
          </a:blip>
          <a:srcRect b="0" l="0" r="76535" t="0"/>
          <a:stretch/>
        </p:blipFill>
        <p:spPr>
          <a:xfrm>
            <a:off x="8815751" y="4683775"/>
            <a:ext cx="258600" cy="393600"/>
          </a:xfrm>
          <a:prstGeom prst="rect">
            <a:avLst/>
          </a:prstGeom>
          <a:noFill/>
          <a:ln>
            <a:noFill/>
          </a:ln>
        </p:spPr>
      </p:pic>
      <p:sp>
        <p:nvSpPr>
          <p:cNvPr id="107" name="Google Shape;107;p28"/>
          <p:cNvSpPr/>
          <p:nvPr/>
        </p:nvSpPr>
        <p:spPr>
          <a:xfrm rot="-8293048">
            <a:off x="6851623" y="-2339201"/>
            <a:ext cx="3707761" cy="8529736"/>
          </a:xfrm>
          <a:prstGeom prst="triangle">
            <a:avLst>
              <a:gd fmla="val 50000" name="adj"/>
            </a:avLst>
          </a:prstGeom>
          <a:solidFill>
            <a:srgbClr val="0F76BA">
              <a:alpha val="3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2.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2" name="Google Shape;62;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www.youtube.com/watch?v=f6wGn4ey3Z8" TargetMode="External"/><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9"/>
          <p:cNvPicPr preferRelativeResize="0"/>
          <p:nvPr/>
        </p:nvPicPr>
        <p:blipFill rotWithShape="1">
          <a:blip r:embed="rId3">
            <a:alphaModFix/>
          </a:blip>
          <a:srcRect b="29" l="0" r="0" t="19"/>
          <a:stretch/>
        </p:blipFill>
        <p:spPr>
          <a:xfrm>
            <a:off x="0" y="0"/>
            <a:ext cx="9144001" cy="5143501"/>
          </a:xfrm>
          <a:prstGeom prst="rect">
            <a:avLst/>
          </a:prstGeom>
          <a:noFill/>
          <a:ln>
            <a:noFill/>
          </a:ln>
        </p:spPr>
      </p:pic>
      <p:sp>
        <p:nvSpPr>
          <p:cNvPr id="113" name="Google Shape;113;p29"/>
          <p:cNvSpPr txBox="1"/>
          <p:nvPr>
            <p:ph type="ctrTitle"/>
          </p:nvPr>
        </p:nvSpPr>
        <p:spPr>
          <a:xfrm>
            <a:off x="480325" y="3429000"/>
            <a:ext cx="2556600" cy="277200"/>
          </a:xfrm>
          <a:prstGeom prst="rect">
            <a:avLst/>
          </a:prstGeom>
          <a:effectLst>
            <a:outerShdw blurRad="100013" rotWithShape="0" algn="bl" dir="5400000" dist="76200">
              <a:srgbClr val="000000">
                <a:alpha val="20000"/>
              </a:srgbClr>
            </a:outerShdw>
          </a:effectLst>
        </p:spPr>
        <p:txBody>
          <a:bodyPr anchorCtr="0" anchor="b" bIns="0" lIns="0" spcFirstLastPara="1" rIns="0" wrap="square" tIns="0">
            <a:spAutoFit/>
          </a:bodyPr>
          <a:lstStyle/>
          <a:p>
            <a:pPr indent="0" lvl="0" marL="0" rtl="0" algn="l">
              <a:spcBef>
                <a:spcPts val="0"/>
              </a:spcBef>
              <a:spcAft>
                <a:spcPts val="0"/>
              </a:spcAft>
              <a:buNone/>
            </a:pPr>
            <a:r>
              <a:rPr lang="en" sz="1800">
                <a:solidFill>
                  <a:srgbClr val="FFFFFF"/>
                </a:solidFill>
                <a:latin typeface="Inter Tight Light"/>
                <a:ea typeface="Inter Tight Light"/>
                <a:cs typeface="Inter Tight Light"/>
                <a:sym typeface="Inter Tight Light"/>
              </a:rPr>
              <a:t>Zeal IT Consultants</a:t>
            </a:r>
            <a:endParaRPr sz="1800">
              <a:solidFill>
                <a:srgbClr val="FFFFFF"/>
              </a:solidFill>
              <a:latin typeface="Inter Tight Light"/>
              <a:ea typeface="Inter Tight Light"/>
              <a:cs typeface="Inter Tight Light"/>
              <a:sym typeface="Inter Tight Light"/>
            </a:endParaRPr>
          </a:p>
        </p:txBody>
      </p:sp>
      <p:sp>
        <p:nvSpPr>
          <p:cNvPr id="114" name="Google Shape;114;p29"/>
          <p:cNvSpPr txBox="1"/>
          <p:nvPr>
            <p:ph type="ctrTitle"/>
          </p:nvPr>
        </p:nvSpPr>
        <p:spPr>
          <a:xfrm>
            <a:off x="480325" y="3749350"/>
            <a:ext cx="5593800" cy="492600"/>
          </a:xfrm>
          <a:prstGeom prst="rect">
            <a:avLst/>
          </a:prstGeom>
          <a:effectLst>
            <a:outerShdw blurRad="100013" rotWithShape="0" algn="bl" dir="5400000" dist="76200">
              <a:srgbClr val="000000">
                <a:alpha val="20000"/>
              </a:srgbClr>
            </a:outerShdw>
          </a:effectLst>
        </p:spPr>
        <p:txBody>
          <a:bodyPr anchorCtr="0" anchor="b" bIns="0" lIns="0" spcFirstLastPara="1" rIns="0" wrap="square" tIns="0">
            <a:spAutoFit/>
          </a:bodyPr>
          <a:lstStyle/>
          <a:p>
            <a:pPr indent="0" lvl="0" marL="0" rtl="0" algn="l">
              <a:spcBef>
                <a:spcPts val="0"/>
              </a:spcBef>
              <a:spcAft>
                <a:spcPts val="0"/>
              </a:spcAft>
              <a:buNone/>
            </a:pPr>
            <a:r>
              <a:rPr lang="en" sz="3200">
                <a:solidFill>
                  <a:srgbClr val="FFFFFF"/>
                </a:solidFill>
                <a:latin typeface="Inter Tight ExtraBold"/>
                <a:ea typeface="Inter Tight ExtraBold"/>
                <a:cs typeface="Inter Tight ExtraBold"/>
                <a:sym typeface="Inter Tight ExtraBold"/>
              </a:rPr>
              <a:t>Introductions 101</a:t>
            </a:r>
            <a:endParaRPr sz="3200">
              <a:solidFill>
                <a:srgbClr val="FFFFFF"/>
              </a:solidFill>
              <a:latin typeface="Inter Tight ExtraBold"/>
              <a:ea typeface="Inter Tight ExtraBold"/>
              <a:cs typeface="Inter Tight ExtraBold"/>
              <a:sym typeface="Inter Tight ExtraBold"/>
            </a:endParaRPr>
          </a:p>
        </p:txBody>
      </p:sp>
      <p:pic>
        <p:nvPicPr>
          <p:cNvPr id="115" name="Google Shape;115;p29"/>
          <p:cNvPicPr preferRelativeResize="0"/>
          <p:nvPr/>
        </p:nvPicPr>
        <p:blipFill rotWithShape="1">
          <a:blip r:embed="rId4">
            <a:alphaModFix/>
          </a:blip>
          <a:srcRect b="0" l="0" r="0" t="0"/>
          <a:stretch/>
        </p:blipFill>
        <p:spPr>
          <a:xfrm>
            <a:off x="480325" y="468084"/>
            <a:ext cx="1001023" cy="343126"/>
          </a:xfrm>
          <a:prstGeom prst="rect">
            <a:avLst/>
          </a:prstGeom>
          <a:noFill/>
          <a:ln>
            <a:noFill/>
          </a:ln>
        </p:spPr>
      </p:pic>
      <p:pic>
        <p:nvPicPr>
          <p:cNvPr id="116" name="Google Shape;116;p29"/>
          <p:cNvPicPr preferRelativeResize="0"/>
          <p:nvPr/>
        </p:nvPicPr>
        <p:blipFill rotWithShape="1">
          <a:blip r:embed="rId5">
            <a:alphaModFix/>
          </a:blip>
          <a:srcRect b="0" l="0" r="0" t="0"/>
          <a:stretch/>
        </p:blipFill>
        <p:spPr>
          <a:xfrm>
            <a:off x="2922140" y="482376"/>
            <a:ext cx="609352" cy="314548"/>
          </a:xfrm>
          <a:prstGeom prst="rect">
            <a:avLst/>
          </a:prstGeom>
          <a:noFill/>
          <a:ln>
            <a:noFill/>
          </a:ln>
        </p:spPr>
      </p:pic>
      <p:pic>
        <p:nvPicPr>
          <p:cNvPr id="117" name="Google Shape;117;p29"/>
          <p:cNvPicPr preferRelativeResize="0"/>
          <p:nvPr/>
        </p:nvPicPr>
        <p:blipFill rotWithShape="1">
          <a:blip r:embed="rId6">
            <a:alphaModFix/>
          </a:blip>
          <a:srcRect b="0" l="0" r="0" t="0"/>
          <a:stretch/>
        </p:blipFill>
        <p:spPr>
          <a:xfrm>
            <a:off x="2166525" y="511393"/>
            <a:ext cx="425966" cy="256514"/>
          </a:xfrm>
          <a:prstGeom prst="rect">
            <a:avLst/>
          </a:prstGeom>
          <a:noFill/>
          <a:ln>
            <a:noFill/>
          </a:ln>
        </p:spPr>
      </p:pic>
      <p:pic>
        <p:nvPicPr>
          <p:cNvPr id="118" name="Google Shape;118;p29"/>
          <p:cNvPicPr preferRelativeResize="0"/>
          <p:nvPr/>
        </p:nvPicPr>
        <p:blipFill rotWithShape="1">
          <a:blip r:embed="rId7">
            <a:alphaModFix/>
          </a:blip>
          <a:srcRect b="0" l="0" r="0" t="0"/>
          <a:stretch/>
        </p:blipFill>
        <p:spPr>
          <a:xfrm>
            <a:off x="3861142" y="434787"/>
            <a:ext cx="542033" cy="409725"/>
          </a:xfrm>
          <a:prstGeom prst="rect">
            <a:avLst/>
          </a:prstGeom>
          <a:noFill/>
          <a:ln>
            <a:noFill/>
          </a:ln>
        </p:spPr>
      </p:pic>
      <p:sp>
        <p:nvSpPr>
          <p:cNvPr id="119" name="Google Shape;119;p29"/>
          <p:cNvSpPr/>
          <p:nvPr/>
        </p:nvSpPr>
        <p:spPr>
          <a:xfrm>
            <a:off x="1827875" y="278425"/>
            <a:ext cx="9000" cy="722400"/>
          </a:xfrm>
          <a:prstGeom prst="rect">
            <a:avLst/>
          </a:pr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9"/>
          <p:cNvPicPr preferRelativeResize="0"/>
          <p:nvPr/>
        </p:nvPicPr>
        <p:blipFill>
          <a:blip r:embed="rId8">
            <a:alphaModFix/>
          </a:blip>
          <a:stretch>
            <a:fillRect/>
          </a:stretch>
        </p:blipFill>
        <p:spPr>
          <a:xfrm>
            <a:off x="4732826" y="390799"/>
            <a:ext cx="299700" cy="497700"/>
          </a:xfrm>
          <a:prstGeom prst="rect">
            <a:avLst/>
          </a:prstGeom>
          <a:noFill/>
          <a:ln>
            <a:noFill/>
          </a:ln>
        </p:spPr>
      </p:pic>
      <p:cxnSp>
        <p:nvCxnSpPr>
          <p:cNvPr id="121" name="Google Shape;121;p29"/>
          <p:cNvCxnSpPr/>
          <p:nvPr/>
        </p:nvCxnSpPr>
        <p:spPr>
          <a:xfrm>
            <a:off x="497200" y="4298925"/>
            <a:ext cx="0" cy="854400"/>
          </a:xfrm>
          <a:prstGeom prst="straightConnector1">
            <a:avLst/>
          </a:prstGeom>
          <a:noFill/>
          <a:ln cap="flat" cmpd="sng" w="28575">
            <a:solidFill>
              <a:srgbClr val="ED2926"/>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sp>
        <p:nvSpPr>
          <p:cNvPr id="206" name="Google Shape;206;p38"/>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8"/>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Over</a:t>
            </a:r>
            <a:r>
              <a:rPr lang="en" sz="2600">
                <a:solidFill>
                  <a:schemeClr val="accent2"/>
                </a:solidFill>
                <a:latin typeface="Inter Tight ExtraBold"/>
                <a:ea typeface="Inter Tight ExtraBold"/>
                <a:cs typeface="Inter Tight ExtraBold"/>
                <a:sym typeface="Inter Tight ExtraBold"/>
              </a:rPr>
              <a:t>selling yourself</a:t>
            </a:r>
            <a:endParaRPr sz="2600">
              <a:solidFill>
                <a:schemeClr val="accent2"/>
              </a:solidFill>
              <a:latin typeface="Inter Tight ExtraBold"/>
              <a:ea typeface="Inter Tight ExtraBold"/>
              <a:cs typeface="Inter Tight ExtraBold"/>
              <a:sym typeface="Inter Tight ExtraBold"/>
            </a:endParaRPr>
          </a:p>
        </p:txBody>
      </p:sp>
      <p:cxnSp>
        <p:nvCxnSpPr>
          <p:cNvPr id="208" name="Google Shape;208;p38"/>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209" name="Google Shape;209;p38"/>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sp>
        <p:nvSpPr>
          <p:cNvPr id="210" name="Google Shape;210;p38"/>
          <p:cNvSpPr txBox="1"/>
          <p:nvPr/>
        </p:nvSpPr>
        <p:spPr>
          <a:xfrm>
            <a:off x="480575" y="1388925"/>
            <a:ext cx="6330300" cy="30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2000">
                <a:solidFill>
                  <a:schemeClr val="dk2"/>
                </a:solidFill>
                <a:latin typeface="Inter Tight"/>
                <a:ea typeface="Inter Tight"/>
                <a:cs typeface="Inter Tight"/>
                <a:sym typeface="Inter Tight"/>
              </a:rPr>
              <a:t>What happens when you oversell yourself?</a:t>
            </a:r>
            <a:endParaRPr b="1" sz="2000">
              <a:solidFill>
                <a:schemeClr val="dk2"/>
              </a:solidFill>
              <a:latin typeface="Inter Tight"/>
              <a:ea typeface="Inter Tight"/>
              <a:cs typeface="Inter Tight"/>
              <a:sym typeface="Inter T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39"/>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9"/>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Overselling yourself</a:t>
            </a:r>
            <a:endParaRPr sz="2600">
              <a:solidFill>
                <a:schemeClr val="accent2"/>
              </a:solidFill>
              <a:latin typeface="Inter Tight ExtraBold"/>
              <a:ea typeface="Inter Tight ExtraBold"/>
              <a:cs typeface="Inter Tight ExtraBold"/>
              <a:sym typeface="Inter Tight ExtraBold"/>
            </a:endParaRPr>
          </a:p>
        </p:txBody>
      </p:sp>
      <p:cxnSp>
        <p:nvCxnSpPr>
          <p:cNvPr id="217" name="Google Shape;217;p39"/>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218" name="Google Shape;218;p39"/>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sp>
        <p:nvSpPr>
          <p:cNvPr id="219" name="Google Shape;219;p39"/>
          <p:cNvSpPr txBox="1"/>
          <p:nvPr/>
        </p:nvSpPr>
        <p:spPr>
          <a:xfrm>
            <a:off x="480575" y="1388925"/>
            <a:ext cx="6330300" cy="30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2000">
                <a:solidFill>
                  <a:schemeClr val="dk2"/>
                </a:solidFill>
                <a:latin typeface="Inter Tight"/>
                <a:ea typeface="Inter Tight"/>
                <a:cs typeface="Inter Tight"/>
                <a:sym typeface="Inter Tight"/>
              </a:rPr>
              <a:t>What happens when you oversell yourself?</a:t>
            </a:r>
            <a:endParaRPr b="1" sz="2000">
              <a:solidFill>
                <a:schemeClr val="dk2"/>
              </a:solidFill>
              <a:latin typeface="Inter Tight"/>
              <a:ea typeface="Inter Tight"/>
              <a:cs typeface="Inter Tight"/>
              <a:sym typeface="Inter Tight"/>
            </a:endParaRPr>
          </a:p>
        </p:txBody>
      </p:sp>
      <p:sp>
        <p:nvSpPr>
          <p:cNvPr id="220" name="Google Shape;220;p39"/>
          <p:cNvSpPr txBox="1"/>
          <p:nvPr/>
        </p:nvSpPr>
        <p:spPr>
          <a:xfrm>
            <a:off x="480575" y="1940975"/>
            <a:ext cx="7734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Inter Tight Light"/>
                <a:ea typeface="Inter Tight Light"/>
                <a:cs typeface="Inter Tight Light"/>
                <a:sym typeface="Inter Tight Light"/>
              </a:rPr>
              <a:t>Expectations become too high for you to manage and your window for grace when there is an issue becomes incredibly small.</a:t>
            </a:r>
            <a:endParaRPr sz="1600">
              <a:solidFill>
                <a:schemeClr val="dk2"/>
              </a:solidFill>
              <a:latin typeface="Inter Tight Light"/>
              <a:ea typeface="Inter Tight Light"/>
              <a:cs typeface="Inter Tight Light"/>
              <a:sym typeface="Inter Tight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40"/>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Introduction Cheat Sheet</a:t>
            </a:r>
            <a:endParaRPr sz="2600">
              <a:solidFill>
                <a:schemeClr val="accent2"/>
              </a:solidFill>
              <a:latin typeface="Inter Tight ExtraBold"/>
              <a:ea typeface="Inter Tight ExtraBold"/>
              <a:cs typeface="Inter Tight ExtraBold"/>
              <a:sym typeface="Inter Tight ExtraBold"/>
            </a:endParaRPr>
          </a:p>
        </p:txBody>
      </p:sp>
      <p:cxnSp>
        <p:nvCxnSpPr>
          <p:cNvPr id="227" name="Google Shape;227;p40"/>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228" name="Google Shape;228;p40"/>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sp>
        <p:nvSpPr>
          <p:cNvPr id="229" name="Google Shape;229;p40"/>
          <p:cNvSpPr txBox="1"/>
          <p:nvPr/>
        </p:nvSpPr>
        <p:spPr>
          <a:xfrm>
            <a:off x="480575" y="1388925"/>
            <a:ext cx="6330300" cy="1272300"/>
          </a:xfrm>
          <a:prstGeom prst="rect">
            <a:avLst/>
          </a:prstGeom>
          <a:noFill/>
          <a:ln>
            <a:noFill/>
          </a:ln>
        </p:spPr>
        <p:txBody>
          <a:bodyPr anchorCtr="0" anchor="t" bIns="0" lIns="0" spcFirstLastPara="1" rIns="0" wrap="square" tIns="0">
            <a:spAutoFit/>
          </a:bodyPr>
          <a:lstStyle/>
          <a:p>
            <a:pPr indent="-355600" lvl="0" marL="457200" rtl="0" algn="l">
              <a:lnSpc>
                <a:spcPct val="115000"/>
              </a:lnSpc>
              <a:spcBef>
                <a:spcPts val="0"/>
              </a:spcBef>
              <a:spcAft>
                <a:spcPts val="0"/>
              </a:spcAft>
              <a:buClr>
                <a:schemeClr val="dk2"/>
              </a:buClr>
              <a:buSzPts val="2000"/>
              <a:buFont typeface="Inter Tight"/>
              <a:buChar char="-"/>
            </a:pPr>
            <a:r>
              <a:rPr b="1" lang="en" sz="2000">
                <a:solidFill>
                  <a:schemeClr val="dk2"/>
                </a:solidFill>
                <a:latin typeface="Inter Tight"/>
                <a:ea typeface="Inter Tight"/>
                <a:cs typeface="Inter Tight"/>
                <a:sym typeface="Inter Tight"/>
              </a:rPr>
              <a:t>Your name</a:t>
            </a:r>
            <a:endParaRPr b="1" sz="2000">
              <a:solidFill>
                <a:schemeClr val="dk2"/>
              </a:solidFill>
              <a:latin typeface="Inter Tight"/>
              <a:ea typeface="Inter Tight"/>
              <a:cs typeface="Inter Tight"/>
              <a:sym typeface="Inter Tight"/>
            </a:endParaRPr>
          </a:p>
          <a:p>
            <a:pPr indent="-355600" lvl="0" marL="457200" rtl="0" algn="l">
              <a:lnSpc>
                <a:spcPct val="115000"/>
              </a:lnSpc>
              <a:spcBef>
                <a:spcPts val="1000"/>
              </a:spcBef>
              <a:spcAft>
                <a:spcPts val="0"/>
              </a:spcAft>
              <a:buClr>
                <a:schemeClr val="dk2"/>
              </a:buClr>
              <a:buSzPts val="2000"/>
              <a:buFont typeface="Inter Tight"/>
              <a:buChar char="-"/>
            </a:pPr>
            <a:r>
              <a:rPr b="1" lang="en" sz="2000">
                <a:solidFill>
                  <a:schemeClr val="dk2"/>
                </a:solidFill>
                <a:latin typeface="Inter Tight"/>
                <a:ea typeface="Inter Tight"/>
                <a:cs typeface="Inter Tight"/>
                <a:sym typeface="Inter Tight"/>
              </a:rPr>
              <a:t>What value you are going to add to the project</a:t>
            </a:r>
            <a:endParaRPr b="1" sz="2000">
              <a:solidFill>
                <a:schemeClr val="dk2"/>
              </a:solidFill>
              <a:latin typeface="Inter Tight"/>
              <a:ea typeface="Inter Tight"/>
              <a:cs typeface="Inter Tight"/>
              <a:sym typeface="Inter Tight"/>
            </a:endParaRPr>
          </a:p>
          <a:p>
            <a:pPr indent="-355600" lvl="0" marL="457200" rtl="0" algn="l">
              <a:lnSpc>
                <a:spcPct val="115000"/>
              </a:lnSpc>
              <a:spcBef>
                <a:spcPts val="1000"/>
              </a:spcBef>
              <a:spcAft>
                <a:spcPts val="1000"/>
              </a:spcAft>
              <a:buClr>
                <a:schemeClr val="dk2"/>
              </a:buClr>
              <a:buSzPts val="2000"/>
              <a:buFont typeface="Inter Tight"/>
              <a:buChar char="-"/>
            </a:pPr>
            <a:r>
              <a:rPr b="1" lang="en" sz="2000">
                <a:solidFill>
                  <a:schemeClr val="dk2"/>
                </a:solidFill>
                <a:latin typeface="Inter Tight"/>
                <a:ea typeface="Inter Tight"/>
                <a:cs typeface="Inter Tight"/>
                <a:sym typeface="Inter Tight"/>
              </a:rPr>
              <a:t>You are excited to get started</a:t>
            </a:r>
            <a:endParaRPr b="1" sz="2000">
              <a:solidFill>
                <a:schemeClr val="dk2"/>
              </a:solidFill>
              <a:latin typeface="Inter Tight"/>
              <a:ea typeface="Inter Tight"/>
              <a:cs typeface="Inter Tight"/>
              <a:sym typeface="Inter T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41"/>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Introduction Cheat Sheet</a:t>
            </a:r>
            <a:endParaRPr sz="2600">
              <a:solidFill>
                <a:schemeClr val="accent2"/>
              </a:solidFill>
              <a:latin typeface="Inter Tight ExtraBold"/>
              <a:ea typeface="Inter Tight ExtraBold"/>
              <a:cs typeface="Inter Tight ExtraBold"/>
              <a:sym typeface="Inter Tight ExtraBold"/>
            </a:endParaRPr>
          </a:p>
        </p:txBody>
      </p:sp>
      <p:cxnSp>
        <p:nvCxnSpPr>
          <p:cNvPr id="236" name="Google Shape;236;p41"/>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237" name="Google Shape;237;p41"/>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sp>
        <p:nvSpPr>
          <p:cNvPr id="238" name="Google Shape;238;p41"/>
          <p:cNvSpPr txBox="1"/>
          <p:nvPr/>
        </p:nvSpPr>
        <p:spPr>
          <a:xfrm>
            <a:off x="480575" y="1388925"/>
            <a:ext cx="6330300" cy="1272300"/>
          </a:xfrm>
          <a:prstGeom prst="rect">
            <a:avLst/>
          </a:prstGeom>
          <a:noFill/>
          <a:ln>
            <a:noFill/>
          </a:ln>
        </p:spPr>
        <p:txBody>
          <a:bodyPr anchorCtr="0" anchor="t" bIns="0" lIns="0" spcFirstLastPara="1" rIns="0" wrap="square" tIns="0">
            <a:spAutoFit/>
          </a:bodyPr>
          <a:lstStyle/>
          <a:p>
            <a:pPr indent="-355600" lvl="0" marL="457200" rtl="0" algn="l">
              <a:lnSpc>
                <a:spcPct val="115000"/>
              </a:lnSpc>
              <a:spcBef>
                <a:spcPts val="0"/>
              </a:spcBef>
              <a:spcAft>
                <a:spcPts val="0"/>
              </a:spcAft>
              <a:buClr>
                <a:schemeClr val="dk2"/>
              </a:buClr>
              <a:buSzPts val="2000"/>
              <a:buFont typeface="Inter Tight"/>
              <a:buChar char="-"/>
            </a:pPr>
            <a:r>
              <a:rPr b="1" lang="en" sz="2000">
                <a:solidFill>
                  <a:schemeClr val="dk2"/>
                </a:solidFill>
                <a:latin typeface="Inter Tight"/>
                <a:ea typeface="Inter Tight"/>
                <a:cs typeface="Inter Tight"/>
                <a:sym typeface="Inter Tight"/>
              </a:rPr>
              <a:t>Your name</a:t>
            </a:r>
            <a:endParaRPr b="1" sz="2000">
              <a:solidFill>
                <a:schemeClr val="dk2"/>
              </a:solidFill>
              <a:latin typeface="Inter Tight"/>
              <a:ea typeface="Inter Tight"/>
              <a:cs typeface="Inter Tight"/>
              <a:sym typeface="Inter Tight"/>
            </a:endParaRPr>
          </a:p>
          <a:p>
            <a:pPr indent="-355600" lvl="0" marL="457200" rtl="0" algn="l">
              <a:lnSpc>
                <a:spcPct val="115000"/>
              </a:lnSpc>
              <a:spcBef>
                <a:spcPts val="1000"/>
              </a:spcBef>
              <a:spcAft>
                <a:spcPts val="0"/>
              </a:spcAft>
              <a:buClr>
                <a:schemeClr val="dk2"/>
              </a:buClr>
              <a:buSzPts val="2000"/>
              <a:buFont typeface="Inter Tight"/>
              <a:buChar char="-"/>
            </a:pPr>
            <a:r>
              <a:rPr b="1" lang="en" sz="2000">
                <a:solidFill>
                  <a:schemeClr val="dk2"/>
                </a:solidFill>
                <a:latin typeface="Inter Tight"/>
                <a:ea typeface="Inter Tight"/>
                <a:cs typeface="Inter Tight"/>
                <a:sym typeface="Inter Tight"/>
              </a:rPr>
              <a:t>What value you are going to add to the project</a:t>
            </a:r>
            <a:endParaRPr b="1" sz="2000">
              <a:solidFill>
                <a:schemeClr val="dk2"/>
              </a:solidFill>
              <a:latin typeface="Inter Tight"/>
              <a:ea typeface="Inter Tight"/>
              <a:cs typeface="Inter Tight"/>
              <a:sym typeface="Inter Tight"/>
            </a:endParaRPr>
          </a:p>
          <a:p>
            <a:pPr indent="-355600" lvl="0" marL="457200" rtl="0" algn="l">
              <a:lnSpc>
                <a:spcPct val="115000"/>
              </a:lnSpc>
              <a:spcBef>
                <a:spcPts val="1000"/>
              </a:spcBef>
              <a:spcAft>
                <a:spcPts val="1000"/>
              </a:spcAft>
              <a:buClr>
                <a:schemeClr val="dk2"/>
              </a:buClr>
              <a:buSzPts val="2000"/>
              <a:buFont typeface="Inter Tight"/>
              <a:buChar char="-"/>
            </a:pPr>
            <a:r>
              <a:rPr b="1" lang="en" sz="2000">
                <a:solidFill>
                  <a:schemeClr val="dk2"/>
                </a:solidFill>
                <a:latin typeface="Inter Tight"/>
                <a:ea typeface="Inter Tight"/>
                <a:cs typeface="Inter Tight"/>
                <a:sym typeface="Inter Tight"/>
              </a:rPr>
              <a:t>You are excited to get started</a:t>
            </a:r>
            <a:endParaRPr b="1" sz="2000">
              <a:solidFill>
                <a:schemeClr val="dk2"/>
              </a:solidFill>
              <a:latin typeface="Inter Tight"/>
              <a:ea typeface="Inter Tight"/>
              <a:cs typeface="Inter Tight"/>
              <a:sym typeface="Inter Tight"/>
            </a:endParaRPr>
          </a:p>
        </p:txBody>
      </p:sp>
      <p:sp>
        <p:nvSpPr>
          <p:cNvPr id="239" name="Google Shape;239;p41"/>
          <p:cNvSpPr txBox="1"/>
          <p:nvPr/>
        </p:nvSpPr>
        <p:spPr>
          <a:xfrm>
            <a:off x="480575" y="3429000"/>
            <a:ext cx="77343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Inter Tight Light"/>
                <a:ea typeface="Inter Tight Light"/>
                <a:cs typeface="Inter Tight Light"/>
                <a:sym typeface="Inter Tight Light"/>
              </a:rPr>
              <a:t>Hello everyone, my name is Christian Gentry and I will be leading you through the internship program this summer. I can’t wait to meet each and every one of you and get started.</a:t>
            </a:r>
            <a:endParaRPr sz="1600">
              <a:solidFill>
                <a:schemeClr val="dk2"/>
              </a:solidFill>
              <a:latin typeface="Inter Tight Light"/>
              <a:ea typeface="Inter Tight Light"/>
              <a:cs typeface="Inter Tight Light"/>
              <a:sym typeface="Inter Tigh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rotWithShape="1">
          <a:blip r:embed="rId3">
            <a:alphaModFix/>
          </a:blip>
          <a:srcRect b="29" l="0" r="0" t="19"/>
          <a:stretch/>
        </p:blipFill>
        <p:spPr>
          <a:xfrm>
            <a:off x="0" y="0"/>
            <a:ext cx="9144001" cy="5143501"/>
          </a:xfrm>
          <a:prstGeom prst="rect">
            <a:avLst/>
          </a:prstGeom>
          <a:noFill/>
          <a:ln>
            <a:noFill/>
          </a:ln>
        </p:spPr>
      </p:pic>
      <p:sp>
        <p:nvSpPr>
          <p:cNvPr id="245" name="Google Shape;245;p42"/>
          <p:cNvSpPr txBox="1"/>
          <p:nvPr>
            <p:ph type="ctrTitle"/>
          </p:nvPr>
        </p:nvSpPr>
        <p:spPr>
          <a:xfrm>
            <a:off x="480325" y="2815700"/>
            <a:ext cx="2556600" cy="277200"/>
          </a:xfrm>
          <a:prstGeom prst="rect">
            <a:avLst/>
          </a:prstGeom>
          <a:effectLst>
            <a:outerShdw blurRad="100013" rotWithShape="0" algn="bl" dir="5400000" dist="76200">
              <a:srgbClr val="000000">
                <a:alpha val="20000"/>
              </a:srgbClr>
            </a:outerShdw>
          </a:effectLst>
        </p:spPr>
        <p:txBody>
          <a:bodyPr anchorCtr="0" anchor="b" bIns="0" lIns="0" spcFirstLastPara="1" rIns="0" wrap="square" tIns="0">
            <a:spAutoFit/>
          </a:bodyPr>
          <a:lstStyle/>
          <a:p>
            <a:pPr indent="0" lvl="0" marL="0" rtl="0" algn="l">
              <a:spcBef>
                <a:spcPts val="0"/>
              </a:spcBef>
              <a:spcAft>
                <a:spcPts val="0"/>
              </a:spcAft>
              <a:buNone/>
            </a:pPr>
            <a:r>
              <a:rPr lang="en" sz="1800">
                <a:solidFill>
                  <a:srgbClr val="FFFFFF"/>
                </a:solidFill>
                <a:latin typeface="Inter Tight Light"/>
                <a:ea typeface="Inter Tight Light"/>
                <a:cs typeface="Inter Tight Light"/>
                <a:sym typeface="Inter Tight Light"/>
              </a:rPr>
              <a:t>Zeal IT Consultants</a:t>
            </a:r>
            <a:endParaRPr sz="1800">
              <a:solidFill>
                <a:srgbClr val="FFFFFF"/>
              </a:solidFill>
              <a:latin typeface="Inter Tight Light"/>
              <a:ea typeface="Inter Tight Light"/>
              <a:cs typeface="Inter Tight Light"/>
              <a:sym typeface="Inter Tight Light"/>
            </a:endParaRPr>
          </a:p>
        </p:txBody>
      </p:sp>
      <p:sp>
        <p:nvSpPr>
          <p:cNvPr id="246" name="Google Shape;246;p42"/>
          <p:cNvSpPr txBox="1"/>
          <p:nvPr>
            <p:ph type="ctrTitle"/>
          </p:nvPr>
        </p:nvSpPr>
        <p:spPr>
          <a:xfrm>
            <a:off x="480325" y="3136050"/>
            <a:ext cx="5593800" cy="1262100"/>
          </a:xfrm>
          <a:prstGeom prst="rect">
            <a:avLst/>
          </a:prstGeom>
          <a:effectLst>
            <a:outerShdw blurRad="100013" rotWithShape="0" algn="bl" dir="5400000" dist="76200">
              <a:srgbClr val="000000">
                <a:alpha val="20000"/>
              </a:srgbClr>
            </a:outerShdw>
          </a:effectLst>
        </p:spPr>
        <p:txBody>
          <a:bodyPr anchorCtr="0" anchor="b" bIns="0" lIns="0" spcFirstLastPara="1" rIns="0" wrap="square" tIns="0">
            <a:spAutoFit/>
          </a:bodyPr>
          <a:lstStyle/>
          <a:p>
            <a:pPr indent="0" lvl="0" marL="0" rtl="0" algn="l">
              <a:spcBef>
                <a:spcPts val="0"/>
              </a:spcBef>
              <a:spcAft>
                <a:spcPts val="0"/>
              </a:spcAft>
              <a:buNone/>
            </a:pPr>
            <a:r>
              <a:rPr lang="en" sz="4100">
                <a:solidFill>
                  <a:srgbClr val="FFFFFF"/>
                </a:solidFill>
                <a:latin typeface="Inter Tight ExtraBold"/>
                <a:ea typeface="Inter Tight ExtraBold"/>
                <a:cs typeface="Inter Tight ExtraBold"/>
                <a:sym typeface="Inter Tight ExtraBold"/>
              </a:rPr>
              <a:t>Whatever you do,</a:t>
            </a:r>
            <a:endParaRPr sz="4100">
              <a:solidFill>
                <a:srgbClr val="FFFFFF"/>
              </a:solidFill>
              <a:latin typeface="Inter Tight ExtraBold"/>
              <a:ea typeface="Inter Tight ExtraBold"/>
              <a:cs typeface="Inter Tight ExtraBold"/>
              <a:sym typeface="Inter Tight ExtraBold"/>
            </a:endParaRPr>
          </a:p>
          <a:p>
            <a:pPr indent="0" lvl="0" marL="0" rtl="0" algn="l">
              <a:spcBef>
                <a:spcPts val="0"/>
              </a:spcBef>
              <a:spcAft>
                <a:spcPts val="0"/>
              </a:spcAft>
              <a:buNone/>
            </a:pPr>
            <a:r>
              <a:rPr lang="en" sz="4100">
                <a:solidFill>
                  <a:srgbClr val="FFFFFF"/>
                </a:solidFill>
                <a:latin typeface="Inter Tight ExtraBold"/>
                <a:ea typeface="Inter Tight ExtraBold"/>
                <a:cs typeface="Inter Tight ExtraBold"/>
                <a:sym typeface="Inter Tight ExtraBold"/>
              </a:rPr>
              <a:t>do it with Zeal.</a:t>
            </a:r>
            <a:endParaRPr sz="4100">
              <a:solidFill>
                <a:srgbClr val="FFFFFF"/>
              </a:solidFill>
              <a:latin typeface="Inter Tight ExtraBold"/>
              <a:ea typeface="Inter Tight ExtraBold"/>
              <a:cs typeface="Inter Tight ExtraBold"/>
              <a:sym typeface="Inter Tight ExtraBold"/>
            </a:endParaRPr>
          </a:p>
        </p:txBody>
      </p:sp>
      <p:pic>
        <p:nvPicPr>
          <p:cNvPr id="247" name="Google Shape;247;p42"/>
          <p:cNvPicPr preferRelativeResize="0"/>
          <p:nvPr/>
        </p:nvPicPr>
        <p:blipFill rotWithShape="1">
          <a:blip r:embed="rId4">
            <a:alphaModFix/>
          </a:blip>
          <a:srcRect b="0" l="0" r="0" t="0"/>
          <a:stretch/>
        </p:blipFill>
        <p:spPr>
          <a:xfrm>
            <a:off x="480325" y="468084"/>
            <a:ext cx="1001023" cy="343126"/>
          </a:xfrm>
          <a:prstGeom prst="rect">
            <a:avLst/>
          </a:prstGeom>
          <a:noFill/>
          <a:ln>
            <a:noFill/>
          </a:ln>
        </p:spPr>
      </p:pic>
      <p:pic>
        <p:nvPicPr>
          <p:cNvPr id="248" name="Google Shape;248;p42"/>
          <p:cNvPicPr preferRelativeResize="0"/>
          <p:nvPr/>
        </p:nvPicPr>
        <p:blipFill rotWithShape="1">
          <a:blip r:embed="rId5">
            <a:alphaModFix/>
          </a:blip>
          <a:srcRect b="0" l="0" r="0" t="0"/>
          <a:stretch/>
        </p:blipFill>
        <p:spPr>
          <a:xfrm>
            <a:off x="2922140" y="482376"/>
            <a:ext cx="609352" cy="314548"/>
          </a:xfrm>
          <a:prstGeom prst="rect">
            <a:avLst/>
          </a:prstGeom>
          <a:noFill/>
          <a:ln>
            <a:noFill/>
          </a:ln>
        </p:spPr>
      </p:pic>
      <p:pic>
        <p:nvPicPr>
          <p:cNvPr id="249" name="Google Shape;249;p42"/>
          <p:cNvPicPr preferRelativeResize="0"/>
          <p:nvPr/>
        </p:nvPicPr>
        <p:blipFill rotWithShape="1">
          <a:blip r:embed="rId6">
            <a:alphaModFix/>
          </a:blip>
          <a:srcRect b="0" l="0" r="0" t="0"/>
          <a:stretch/>
        </p:blipFill>
        <p:spPr>
          <a:xfrm>
            <a:off x="2166525" y="511393"/>
            <a:ext cx="425966" cy="256514"/>
          </a:xfrm>
          <a:prstGeom prst="rect">
            <a:avLst/>
          </a:prstGeom>
          <a:noFill/>
          <a:ln>
            <a:noFill/>
          </a:ln>
        </p:spPr>
      </p:pic>
      <p:pic>
        <p:nvPicPr>
          <p:cNvPr id="250" name="Google Shape;250;p42"/>
          <p:cNvPicPr preferRelativeResize="0"/>
          <p:nvPr/>
        </p:nvPicPr>
        <p:blipFill rotWithShape="1">
          <a:blip r:embed="rId7">
            <a:alphaModFix/>
          </a:blip>
          <a:srcRect b="0" l="0" r="0" t="0"/>
          <a:stretch/>
        </p:blipFill>
        <p:spPr>
          <a:xfrm>
            <a:off x="3861142" y="434787"/>
            <a:ext cx="542033" cy="409725"/>
          </a:xfrm>
          <a:prstGeom prst="rect">
            <a:avLst/>
          </a:prstGeom>
          <a:noFill/>
          <a:ln>
            <a:noFill/>
          </a:ln>
        </p:spPr>
      </p:pic>
      <p:sp>
        <p:nvSpPr>
          <p:cNvPr id="251" name="Google Shape;251;p42"/>
          <p:cNvSpPr/>
          <p:nvPr/>
        </p:nvSpPr>
        <p:spPr>
          <a:xfrm>
            <a:off x="1827875" y="278425"/>
            <a:ext cx="9000" cy="722400"/>
          </a:xfrm>
          <a:prstGeom prst="rect">
            <a:avLst/>
          </a:prstGeom>
          <a:solidFill>
            <a:srgbClr val="FFFFFF">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2"/>
          <p:cNvPicPr preferRelativeResize="0"/>
          <p:nvPr/>
        </p:nvPicPr>
        <p:blipFill>
          <a:blip r:embed="rId8">
            <a:alphaModFix/>
          </a:blip>
          <a:stretch>
            <a:fillRect/>
          </a:stretch>
        </p:blipFill>
        <p:spPr>
          <a:xfrm>
            <a:off x="4732826" y="390799"/>
            <a:ext cx="299700" cy="49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30"/>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0"/>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The Dentist</a:t>
            </a:r>
            <a:endParaRPr sz="2600">
              <a:solidFill>
                <a:schemeClr val="accent2"/>
              </a:solidFill>
              <a:latin typeface="Inter Tight ExtraBold"/>
              <a:ea typeface="Inter Tight ExtraBold"/>
              <a:cs typeface="Inter Tight ExtraBold"/>
              <a:sym typeface="Inter Tight ExtraBold"/>
            </a:endParaRPr>
          </a:p>
        </p:txBody>
      </p:sp>
      <p:cxnSp>
        <p:nvCxnSpPr>
          <p:cNvPr id="128" name="Google Shape;128;p30"/>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29" name="Google Shape;129;p30"/>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pic>
        <p:nvPicPr>
          <p:cNvPr descr="If you’ve never seen this sketch called “The Dentist” with Tim Conway &amp; Harvey Korman you’re in for a treat! One of the funniest and most memorable sketches from The Carol Burnett Show. Tim plays a recently graduated dentist who accidently injects himself with Novocain on his first day on the job.  &#10;An Inside Story: Harvey Korman later admitted that Tim was so funny in this sketch that he actually peed himself from laughing so hard.&#10;&#10;Cited as one of the best TV shows of all time by TV Guide, Entertainment Weekly, TIME, Rolling Stone, and others, “The Carol Burnett Show” is among the originators of the sketch comedy format. All 11 seasons of one of the most acclaimed and influential TV series of all-time, and the winner of 25 Emmy® Awards, “The Carol Burnett Show,” is available for viewing on ShoutFactoryTV.com; Shout! Factory TV’s Roku, Amazon Fire, Apple TV, and Android apps; and the following digital streaming platforms: Twitch, Samsung TV Plus, Comcast Xfinity, Xumo, YouTube, Redbox, Vizio, Pluto TV, IMDb, and STIRR&#10;&#10;Thank you to the Carol Burnett Show Official YouTube Channel for making this available through the Creative Common License on YouTube.&#10;I do not own the rights to this video.&#10;&#10;&#10;If you’d like more fun and life-enhancing perspectives please join this growing community!&#10;Like this video, Subscribe, Click the Bell, All Notifications and Share!&#10;We have another fantastic video movie about to be released. &#10;Be the first to know!&#10;youtube.com/@TheKimConradShow&#10;&#10;#TimConway, #HarveyKorman, #TheDentist, #TheCarolBurnettShow,  #KimConrad, #TheKimConradShow&#10;&#10;- Kim Conrad&#10;YouTube.com/@TheKimConradShow&#10;www.Facebook.com/KimConradVisionary&#10;www.GoBeyondwithKim.com" id="130" name="Google Shape;130;p30" title="The Infamous “Dentist” Skit with Tim Conway &amp; Harvey Korman from The Carol Burnett Show!">
            <a:hlinkClick r:id="rId4"/>
          </p:cNvPr>
          <p:cNvPicPr preferRelativeResize="0"/>
          <p:nvPr/>
        </p:nvPicPr>
        <p:blipFill>
          <a:blip r:embed="rId5">
            <a:alphaModFix/>
          </a:blip>
          <a:stretch>
            <a:fillRect/>
          </a:stretch>
        </p:blipFill>
        <p:spPr>
          <a:xfrm>
            <a:off x="1950963" y="1463125"/>
            <a:ext cx="5546850" cy="312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31"/>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1"/>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Paul Mitchell - The School</a:t>
            </a:r>
            <a:endParaRPr sz="2600">
              <a:solidFill>
                <a:schemeClr val="accent2"/>
              </a:solidFill>
              <a:latin typeface="Inter Tight ExtraBold"/>
              <a:ea typeface="Inter Tight ExtraBold"/>
              <a:cs typeface="Inter Tight ExtraBold"/>
              <a:sym typeface="Inter Tight ExtraBold"/>
            </a:endParaRPr>
          </a:p>
        </p:txBody>
      </p:sp>
      <p:cxnSp>
        <p:nvCxnSpPr>
          <p:cNvPr id="137" name="Google Shape;137;p31"/>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38" name="Google Shape;138;p31"/>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pic>
        <p:nvPicPr>
          <p:cNvPr id="139" name="Google Shape;139;p31"/>
          <p:cNvPicPr preferRelativeResize="0"/>
          <p:nvPr/>
        </p:nvPicPr>
        <p:blipFill>
          <a:blip r:embed="rId4">
            <a:alphaModFix/>
          </a:blip>
          <a:stretch>
            <a:fillRect/>
          </a:stretch>
        </p:blipFill>
        <p:spPr>
          <a:xfrm>
            <a:off x="480563" y="1297075"/>
            <a:ext cx="5666939" cy="3694025"/>
          </a:xfrm>
          <a:prstGeom prst="rect">
            <a:avLst/>
          </a:prstGeom>
          <a:noFill/>
          <a:ln>
            <a:noFill/>
          </a:ln>
          <a:effectLst>
            <a:outerShdw blurRad="57150" rotWithShape="0" algn="bl" dir="5400000" dist="19050">
              <a:srgbClr val="000000">
                <a:alpha val="50000"/>
              </a:srgbClr>
            </a:outerShdw>
          </a:effectLst>
        </p:spPr>
      </p:pic>
      <p:pic>
        <p:nvPicPr>
          <p:cNvPr id="140" name="Google Shape;140;p31"/>
          <p:cNvPicPr preferRelativeResize="0"/>
          <p:nvPr/>
        </p:nvPicPr>
        <p:blipFill>
          <a:blip r:embed="rId5">
            <a:alphaModFix/>
          </a:blip>
          <a:stretch>
            <a:fillRect/>
          </a:stretch>
        </p:blipFill>
        <p:spPr>
          <a:xfrm>
            <a:off x="4572000" y="2095677"/>
            <a:ext cx="4340101" cy="28163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44" name="Shape 144"/>
        <p:cNvGrpSpPr/>
        <p:nvPr/>
      </p:nvGrpSpPr>
      <p:grpSpPr>
        <a:xfrm>
          <a:off x="0" y="0"/>
          <a:ext cx="0" cy="0"/>
          <a:chOff x="0" y="0"/>
          <a:chExt cx="0" cy="0"/>
        </a:xfrm>
      </p:grpSpPr>
      <p:sp>
        <p:nvSpPr>
          <p:cNvPr id="145" name="Google Shape;145;p32"/>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2"/>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Awkward Client Experience</a:t>
            </a:r>
            <a:endParaRPr sz="2600">
              <a:solidFill>
                <a:schemeClr val="accent2"/>
              </a:solidFill>
              <a:latin typeface="Inter Tight ExtraBold"/>
              <a:ea typeface="Inter Tight ExtraBold"/>
              <a:cs typeface="Inter Tight ExtraBold"/>
              <a:sym typeface="Inter Tight ExtraBold"/>
            </a:endParaRPr>
          </a:p>
        </p:txBody>
      </p:sp>
      <p:cxnSp>
        <p:nvCxnSpPr>
          <p:cNvPr id="147" name="Google Shape;147;p32"/>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48" name="Google Shape;148;p32"/>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pic>
        <p:nvPicPr>
          <p:cNvPr id="149" name="Google Shape;149;p32"/>
          <p:cNvPicPr preferRelativeResize="0"/>
          <p:nvPr/>
        </p:nvPicPr>
        <p:blipFill>
          <a:blip r:embed="rId4">
            <a:alphaModFix/>
          </a:blip>
          <a:stretch>
            <a:fillRect/>
          </a:stretch>
        </p:blipFill>
        <p:spPr>
          <a:xfrm>
            <a:off x="480563" y="1297075"/>
            <a:ext cx="5666939" cy="3694025"/>
          </a:xfrm>
          <a:prstGeom prst="rect">
            <a:avLst/>
          </a:prstGeom>
          <a:noFill/>
          <a:ln>
            <a:noFill/>
          </a:ln>
          <a:effectLst>
            <a:outerShdw blurRad="57150" rotWithShape="0" algn="bl" dir="5400000" dist="19050">
              <a:srgbClr val="000000">
                <a:alpha val="50000"/>
              </a:srgbClr>
            </a:outerShdw>
          </a:effectLst>
        </p:spPr>
      </p:pic>
      <p:pic>
        <p:nvPicPr>
          <p:cNvPr id="150" name="Google Shape;150;p32"/>
          <p:cNvPicPr preferRelativeResize="0"/>
          <p:nvPr/>
        </p:nvPicPr>
        <p:blipFill>
          <a:blip r:embed="rId5">
            <a:alphaModFix/>
          </a:blip>
          <a:stretch>
            <a:fillRect/>
          </a:stretch>
        </p:blipFill>
        <p:spPr>
          <a:xfrm>
            <a:off x="4572000" y="2095677"/>
            <a:ext cx="4340101" cy="28163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3"/>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3"/>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Communicating Confidence</a:t>
            </a:r>
            <a:endParaRPr sz="2600">
              <a:solidFill>
                <a:schemeClr val="accent2"/>
              </a:solidFill>
              <a:latin typeface="Inter Tight ExtraBold"/>
              <a:ea typeface="Inter Tight ExtraBold"/>
              <a:cs typeface="Inter Tight ExtraBold"/>
              <a:sym typeface="Inter Tight ExtraBold"/>
            </a:endParaRPr>
          </a:p>
        </p:txBody>
      </p:sp>
      <p:cxnSp>
        <p:nvCxnSpPr>
          <p:cNvPr id="157" name="Google Shape;157;p33"/>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58" name="Google Shape;158;p33"/>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pic>
        <p:nvPicPr>
          <p:cNvPr id="159" name="Google Shape;159;p33"/>
          <p:cNvPicPr preferRelativeResize="0"/>
          <p:nvPr/>
        </p:nvPicPr>
        <p:blipFill>
          <a:blip r:embed="rId4">
            <a:alphaModFix/>
          </a:blip>
          <a:stretch>
            <a:fillRect/>
          </a:stretch>
        </p:blipFill>
        <p:spPr>
          <a:xfrm>
            <a:off x="152400" y="1287125"/>
            <a:ext cx="8839200" cy="1386324"/>
          </a:xfrm>
          <a:prstGeom prst="rect">
            <a:avLst/>
          </a:prstGeom>
          <a:noFill/>
          <a:ln>
            <a:noFill/>
          </a:ln>
        </p:spPr>
      </p:pic>
      <p:sp>
        <p:nvSpPr>
          <p:cNvPr id="160" name="Google Shape;160;p33"/>
          <p:cNvSpPr/>
          <p:nvPr/>
        </p:nvSpPr>
        <p:spPr>
          <a:xfrm>
            <a:off x="2875575" y="1604675"/>
            <a:ext cx="3359400" cy="323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34"/>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4"/>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Communicating Confidence</a:t>
            </a:r>
            <a:endParaRPr sz="2600">
              <a:solidFill>
                <a:schemeClr val="accent2"/>
              </a:solidFill>
              <a:latin typeface="Inter Tight ExtraBold"/>
              <a:ea typeface="Inter Tight ExtraBold"/>
              <a:cs typeface="Inter Tight ExtraBold"/>
              <a:sym typeface="Inter Tight ExtraBold"/>
            </a:endParaRPr>
          </a:p>
        </p:txBody>
      </p:sp>
      <p:cxnSp>
        <p:nvCxnSpPr>
          <p:cNvPr id="167" name="Google Shape;167;p34"/>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68" name="Google Shape;168;p34"/>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pic>
        <p:nvPicPr>
          <p:cNvPr id="169" name="Google Shape;169;p34"/>
          <p:cNvPicPr preferRelativeResize="0"/>
          <p:nvPr/>
        </p:nvPicPr>
        <p:blipFill>
          <a:blip r:embed="rId4">
            <a:alphaModFix/>
          </a:blip>
          <a:stretch>
            <a:fillRect/>
          </a:stretch>
        </p:blipFill>
        <p:spPr>
          <a:xfrm>
            <a:off x="152400" y="1287125"/>
            <a:ext cx="8839200" cy="1386324"/>
          </a:xfrm>
          <a:prstGeom prst="rect">
            <a:avLst/>
          </a:prstGeom>
          <a:noFill/>
          <a:ln>
            <a:noFill/>
          </a:ln>
        </p:spPr>
      </p:pic>
      <p:sp>
        <p:nvSpPr>
          <p:cNvPr id="170" name="Google Shape;170;p34"/>
          <p:cNvSpPr/>
          <p:nvPr/>
        </p:nvSpPr>
        <p:spPr>
          <a:xfrm>
            <a:off x="2875575" y="1604675"/>
            <a:ext cx="3359400" cy="323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34"/>
          <p:cNvSpPr txBox="1"/>
          <p:nvPr/>
        </p:nvSpPr>
        <p:spPr>
          <a:xfrm>
            <a:off x="152375" y="3221125"/>
            <a:ext cx="8839200" cy="1206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15B6D"/>
                </a:solidFill>
                <a:latin typeface="Inter Tight Light"/>
                <a:ea typeface="Inter Tight Light"/>
                <a:cs typeface="Inter Tight Light"/>
                <a:sym typeface="Inter Tight Light"/>
              </a:rPr>
              <a:t>Hi everyone, my name is Ian! My primary focus right now is on being a student. Outside of school, I love playing basketball, tennis, hiking, and going to the gym! I can't wait to meet new people, learn how to analyze, process, and visualize data, and find out if IT consulting is a path I'm interested in! Can't wait to meet everyone soon!</a:t>
            </a:r>
            <a:endParaRPr>
              <a:solidFill>
                <a:srgbClr val="515B6D"/>
              </a:solidFill>
              <a:latin typeface="Inter Tight Light"/>
              <a:ea typeface="Inter Tight Light"/>
              <a:cs typeface="Inter Tight Light"/>
              <a:sym typeface="Inter Tight Light"/>
            </a:endParaRPr>
          </a:p>
          <a:p>
            <a:pPr indent="0" lvl="0" marL="0" rtl="0" algn="l">
              <a:lnSpc>
                <a:spcPct val="115000"/>
              </a:lnSpc>
              <a:spcBef>
                <a:spcPts val="0"/>
              </a:spcBef>
              <a:spcAft>
                <a:spcPts val="0"/>
              </a:spcAft>
              <a:buClr>
                <a:schemeClr val="dk1"/>
              </a:buClr>
              <a:buSzPts val="1100"/>
              <a:buFont typeface="Arial"/>
              <a:buNone/>
            </a:pPr>
            <a:r>
              <a:t/>
            </a:r>
            <a:endParaRPr>
              <a:solidFill>
                <a:srgbClr val="515B6D"/>
              </a:solidFill>
              <a:latin typeface="Inter Tight Light"/>
              <a:ea typeface="Inter Tight Light"/>
              <a:cs typeface="Inter Tight Light"/>
              <a:sym typeface="Inter Tight Light"/>
            </a:endParaRPr>
          </a:p>
          <a:p>
            <a:pPr indent="0" lvl="0" marL="0" rtl="0" algn="l">
              <a:lnSpc>
                <a:spcPct val="115000"/>
              </a:lnSpc>
              <a:spcBef>
                <a:spcPts val="0"/>
              </a:spcBef>
              <a:spcAft>
                <a:spcPts val="0"/>
              </a:spcAft>
              <a:buNone/>
            </a:pPr>
            <a:r>
              <a:t/>
            </a:r>
            <a:endParaRPr>
              <a:solidFill>
                <a:srgbClr val="515B6D"/>
              </a:solidFill>
              <a:latin typeface="Inter Tight Light"/>
              <a:ea typeface="Inter Tight Light"/>
              <a:cs typeface="Inter Tight Light"/>
              <a:sym typeface="Inter Tigh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35"/>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5"/>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Communicating Confidence</a:t>
            </a:r>
            <a:endParaRPr sz="2600">
              <a:solidFill>
                <a:schemeClr val="accent2"/>
              </a:solidFill>
              <a:latin typeface="Inter Tight ExtraBold"/>
              <a:ea typeface="Inter Tight ExtraBold"/>
              <a:cs typeface="Inter Tight ExtraBold"/>
              <a:sym typeface="Inter Tight ExtraBold"/>
            </a:endParaRPr>
          </a:p>
        </p:txBody>
      </p:sp>
      <p:cxnSp>
        <p:nvCxnSpPr>
          <p:cNvPr id="178" name="Google Shape;178;p35"/>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79" name="Google Shape;179;p35"/>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pic>
        <p:nvPicPr>
          <p:cNvPr id="180" name="Google Shape;180;p35"/>
          <p:cNvPicPr preferRelativeResize="0"/>
          <p:nvPr/>
        </p:nvPicPr>
        <p:blipFill>
          <a:blip r:embed="rId4">
            <a:alphaModFix/>
          </a:blip>
          <a:stretch>
            <a:fillRect/>
          </a:stretch>
        </p:blipFill>
        <p:spPr>
          <a:xfrm>
            <a:off x="152400" y="1287125"/>
            <a:ext cx="8839200" cy="1386324"/>
          </a:xfrm>
          <a:prstGeom prst="rect">
            <a:avLst/>
          </a:prstGeom>
          <a:noFill/>
          <a:ln>
            <a:noFill/>
          </a:ln>
        </p:spPr>
      </p:pic>
      <p:sp>
        <p:nvSpPr>
          <p:cNvPr id="181" name="Google Shape;181;p35"/>
          <p:cNvSpPr/>
          <p:nvPr/>
        </p:nvSpPr>
        <p:spPr>
          <a:xfrm>
            <a:off x="2875575" y="1604675"/>
            <a:ext cx="3359400" cy="323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5"/>
          <p:cNvSpPr txBox="1"/>
          <p:nvPr/>
        </p:nvSpPr>
        <p:spPr>
          <a:xfrm>
            <a:off x="152375" y="3221125"/>
            <a:ext cx="8839200" cy="1206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a:solidFill>
                  <a:srgbClr val="515B6D"/>
                </a:solidFill>
                <a:highlight>
                  <a:srgbClr val="FFFF00"/>
                </a:highlight>
                <a:latin typeface="Inter Tight Light"/>
                <a:ea typeface="Inter Tight Light"/>
                <a:cs typeface="Inter Tight Light"/>
                <a:sym typeface="Inter Tight Light"/>
              </a:rPr>
              <a:t>Hi everyone, my name is Ian! </a:t>
            </a:r>
            <a:r>
              <a:rPr lang="en">
                <a:solidFill>
                  <a:srgbClr val="515B6D"/>
                </a:solidFill>
                <a:highlight>
                  <a:srgbClr val="00FF00"/>
                </a:highlight>
                <a:latin typeface="Inter Tight Light"/>
                <a:ea typeface="Inter Tight Light"/>
                <a:cs typeface="Inter Tight Light"/>
                <a:sym typeface="Inter Tight Light"/>
              </a:rPr>
              <a:t>My primary focus right now is on being a student. Outside of school, I love playing basketball, tennis, hiking, and going to the gym!</a:t>
            </a:r>
            <a:r>
              <a:rPr lang="en">
                <a:solidFill>
                  <a:srgbClr val="515B6D"/>
                </a:solidFill>
                <a:latin typeface="Inter Tight Light"/>
                <a:ea typeface="Inter Tight Light"/>
                <a:cs typeface="Inter Tight Light"/>
                <a:sym typeface="Inter Tight Light"/>
              </a:rPr>
              <a:t> </a:t>
            </a:r>
            <a:r>
              <a:rPr lang="en">
                <a:solidFill>
                  <a:srgbClr val="515B6D"/>
                </a:solidFill>
                <a:highlight>
                  <a:srgbClr val="00FFFF"/>
                </a:highlight>
                <a:latin typeface="Inter Tight Light"/>
                <a:ea typeface="Inter Tight Light"/>
                <a:cs typeface="Inter Tight Light"/>
                <a:sym typeface="Inter Tight Light"/>
              </a:rPr>
              <a:t>I can't wait to meet new people, learn how to analyze, process, and visualize data, and find out if IT consulting is a path I'm interested in! Can't wait to meet everyone soon!</a:t>
            </a:r>
            <a:endParaRPr>
              <a:solidFill>
                <a:srgbClr val="515B6D"/>
              </a:solidFill>
              <a:highlight>
                <a:srgbClr val="00FFFF"/>
              </a:highlight>
              <a:latin typeface="Inter Tight Light"/>
              <a:ea typeface="Inter Tight Light"/>
              <a:cs typeface="Inter Tight Light"/>
              <a:sym typeface="Inter Tight Light"/>
            </a:endParaRPr>
          </a:p>
          <a:p>
            <a:pPr indent="0" lvl="0" marL="0" rtl="0" algn="l">
              <a:lnSpc>
                <a:spcPct val="115000"/>
              </a:lnSpc>
              <a:spcBef>
                <a:spcPts val="0"/>
              </a:spcBef>
              <a:spcAft>
                <a:spcPts val="0"/>
              </a:spcAft>
              <a:buNone/>
            </a:pPr>
            <a:r>
              <a:t/>
            </a:r>
            <a:endParaRPr>
              <a:solidFill>
                <a:srgbClr val="515B6D"/>
              </a:solidFill>
              <a:highlight>
                <a:srgbClr val="00FFFF"/>
              </a:highlight>
              <a:latin typeface="Inter Tight Light"/>
              <a:ea typeface="Inter Tight Light"/>
              <a:cs typeface="Inter Tight Light"/>
              <a:sym typeface="Inter Tight Light"/>
            </a:endParaRPr>
          </a:p>
          <a:p>
            <a:pPr indent="0" lvl="0" marL="0" rtl="0" algn="l">
              <a:lnSpc>
                <a:spcPct val="115000"/>
              </a:lnSpc>
              <a:spcBef>
                <a:spcPts val="0"/>
              </a:spcBef>
              <a:spcAft>
                <a:spcPts val="0"/>
              </a:spcAft>
              <a:buNone/>
            </a:pPr>
            <a:r>
              <a:t/>
            </a:r>
            <a:endParaRPr>
              <a:solidFill>
                <a:srgbClr val="515B6D"/>
              </a:solidFill>
              <a:latin typeface="Inter Tight Light"/>
              <a:ea typeface="Inter Tight Light"/>
              <a:cs typeface="Inter Tight Light"/>
              <a:sym typeface="Inter Tigh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 name="Shape 186"/>
        <p:cNvGrpSpPr/>
        <p:nvPr/>
      </p:nvGrpSpPr>
      <p:grpSpPr>
        <a:xfrm>
          <a:off x="0" y="0"/>
          <a:ext cx="0" cy="0"/>
          <a:chOff x="0" y="0"/>
          <a:chExt cx="0" cy="0"/>
        </a:xfrm>
      </p:grpSpPr>
      <p:sp>
        <p:nvSpPr>
          <p:cNvPr id="187" name="Google Shape;187;p36"/>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6"/>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Underselling yourself</a:t>
            </a:r>
            <a:endParaRPr sz="2600">
              <a:solidFill>
                <a:schemeClr val="accent2"/>
              </a:solidFill>
              <a:latin typeface="Inter Tight ExtraBold"/>
              <a:ea typeface="Inter Tight ExtraBold"/>
              <a:cs typeface="Inter Tight ExtraBold"/>
              <a:sym typeface="Inter Tight ExtraBold"/>
            </a:endParaRPr>
          </a:p>
        </p:txBody>
      </p:sp>
      <p:cxnSp>
        <p:nvCxnSpPr>
          <p:cNvPr id="189" name="Google Shape;189;p36"/>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90" name="Google Shape;190;p36"/>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sp>
        <p:nvSpPr>
          <p:cNvPr id="191" name="Google Shape;191;p36"/>
          <p:cNvSpPr txBox="1"/>
          <p:nvPr/>
        </p:nvSpPr>
        <p:spPr>
          <a:xfrm>
            <a:off x="480575" y="1388925"/>
            <a:ext cx="6330300" cy="30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2000">
                <a:solidFill>
                  <a:schemeClr val="dk2"/>
                </a:solidFill>
                <a:latin typeface="Inter Tight"/>
                <a:ea typeface="Inter Tight"/>
                <a:cs typeface="Inter Tight"/>
                <a:sym typeface="Inter Tight"/>
              </a:rPr>
              <a:t>What happens when you undersell yourself?</a:t>
            </a:r>
            <a:endParaRPr b="1" sz="2000">
              <a:solidFill>
                <a:schemeClr val="dk2"/>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p37"/>
          <p:cNvSpPr/>
          <p:nvPr/>
        </p:nvSpPr>
        <p:spPr>
          <a:xfrm rot="10800000">
            <a:off x="4200" y="4200"/>
            <a:ext cx="9144825" cy="1140475"/>
          </a:xfrm>
          <a:prstGeom prst="flowChartManualInpu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7"/>
          <p:cNvSpPr txBox="1"/>
          <p:nvPr/>
        </p:nvSpPr>
        <p:spPr>
          <a:xfrm>
            <a:off x="480586" y="339250"/>
            <a:ext cx="5345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2600">
                <a:solidFill>
                  <a:schemeClr val="accent2"/>
                </a:solidFill>
                <a:latin typeface="Inter Tight ExtraBold"/>
                <a:ea typeface="Inter Tight ExtraBold"/>
                <a:cs typeface="Inter Tight ExtraBold"/>
                <a:sym typeface="Inter Tight ExtraBold"/>
              </a:rPr>
              <a:t>Underselling yourself</a:t>
            </a:r>
            <a:endParaRPr sz="2600">
              <a:solidFill>
                <a:schemeClr val="accent2"/>
              </a:solidFill>
              <a:latin typeface="Inter Tight ExtraBold"/>
              <a:ea typeface="Inter Tight ExtraBold"/>
              <a:cs typeface="Inter Tight ExtraBold"/>
              <a:sym typeface="Inter Tight ExtraBold"/>
            </a:endParaRPr>
          </a:p>
        </p:txBody>
      </p:sp>
      <p:cxnSp>
        <p:nvCxnSpPr>
          <p:cNvPr id="198" name="Google Shape;198;p37"/>
          <p:cNvCxnSpPr/>
          <p:nvPr/>
        </p:nvCxnSpPr>
        <p:spPr>
          <a:xfrm rot="10800000">
            <a:off x="480575" y="817050"/>
            <a:ext cx="676200" cy="0"/>
          </a:xfrm>
          <a:prstGeom prst="straightConnector1">
            <a:avLst/>
          </a:prstGeom>
          <a:noFill/>
          <a:ln cap="flat" cmpd="sng" w="28575">
            <a:solidFill>
              <a:schemeClr val="accent1"/>
            </a:solidFill>
            <a:prstDash val="solid"/>
            <a:round/>
            <a:headEnd len="med" w="med" type="none"/>
            <a:tailEnd len="med" w="med" type="none"/>
          </a:ln>
        </p:spPr>
      </p:cxnSp>
      <p:pic>
        <p:nvPicPr>
          <p:cNvPr id="199" name="Google Shape;199;p37"/>
          <p:cNvPicPr preferRelativeResize="0"/>
          <p:nvPr/>
        </p:nvPicPr>
        <p:blipFill rotWithShape="1">
          <a:blip r:embed="rId3">
            <a:alphaModFix/>
          </a:blip>
          <a:srcRect b="29" l="0" r="0" t="19"/>
          <a:stretch/>
        </p:blipFill>
        <p:spPr>
          <a:xfrm>
            <a:off x="7988777" y="339250"/>
            <a:ext cx="923324" cy="323250"/>
          </a:xfrm>
          <a:prstGeom prst="rect">
            <a:avLst/>
          </a:prstGeom>
          <a:noFill/>
          <a:ln>
            <a:noFill/>
          </a:ln>
        </p:spPr>
      </p:pic>
      <p:sp>
        <p:nvSpPr>
          <p:cNvPr id="200" name="Google Shape;200;p37"/>
          <p:cNvSpPr txBox="1"/>
          <p:nvPr/>
        </p:nvSpPr>
        <p:spPr>
          <a:xfrm>
            <a:off x="480575" y="1388925"/>
            <a:ext cx="6330300" cy="30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2000">
                <a:solidFill>
                  <a:schemeClr val="dk2"/>
                </a:solidFill>
                <a:latin typeface="Inter Tight"/>
                <a:ea typeface="Inter Tight"/>
                <a:cs typeface="Inter Tight"/>
                <a:sym typeface="Inter Tight"/>
              </a:rPr>
              <a:t>What happens when you undersell yourself?</a:t>
            </a:r>
            <a:endParaRPr b="1" sz="2000">
              <a:solidFill>
                <a:schemeClr val="dk2"/>
              </a:solidFill>
              <a:latin typeface="Inter Tight"/>
              <a:ea typeface="Inter Tight"/>
              <a:cs typeface="Inter Tight"/>
              <a:sym typeface="Inter Tight"/>
            </a:endParaRPr>
          </a:p>
        </p:txBody>
      </p:sp>
      <p:sp>
        <p:nvSpPr>
          <p:cNvPr id="201" name="Google Shape;201;p37"/>
          <p:cNvSpPr txBox="1"/>
          <p:nvPr/>
        </p:nvSpPr>
        <p:spPr>
          <a:xfrm>
            <a:off x="480575" y="1940975"/>
            <a:ext cx="7734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Inter Tight Light"/>
                <a:ea typeface="Inter Tight Light"/>
                <a:cs typeface="Inter Tight Light"/>
                <a:sym typeface="Inter Tight Light"/>
              </a:rPr>
              <a:t>You remove confidence from the client that you are able to effectively solve the </a:t>
            </a:r>
            <a:r>
              <a:rPr lang="en" sz="1600">
                <a:solidFill>
                  <a:schemeClr val="dk2"/>
                </a:solidFill>
                <a:latin typeface="Inter Tight Light"/>
                <a:ea typeface="Inter Tight Light"/>
                <a:cs typeface="Inter Tight Light"/>
                <a:sym typeface="Inter Tight Light"/>
              </a:rPr>
              <a:t>problem</a:t>
            </a:r>
            <a:r>
              <a:rPr lang="en" sz="1600">
                <a:solidFill>
                  <a:schemeClr val="dk2"/>
                </a:solidFill>
                <a:latin typeface="Inter Tight Light"/>
                <a:ea typeface="Inter Tight Light"/>
                <a:cs typeface="Inter Tight Light"/>
                <a:sym typeface="Inter Tight Light"/>
              </a:rPr>
              <a:t> they are bringing you in for.</a:t>
            </a:r>
            <a:endParaRPr sz="1600">
              <a:solidFill>
                <a:schemeClr val="dk2"/>
              </a:solidFill>
              <a:latin typeface="Inter Tight Light"/>
              <a:ea typeface="Inter Tight Light"/>
              <a:cs typeface="Inter Tight Light"/>
              <a:sym typeface="Inter Tight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15B6D"/>
      </a:dk2>
      <a:lt2>
        <a:srgbClr val="434C5E"/>
      </a:lt2>
      <a:accent1>
        <a:srgbClr val="ED2926"/>
      </a:accent1>
      <a:accent2>
        <a:srgbClr val="0975B6"/>
      </a:accent2>
      <a:accent3>
        <a:srgbClr val="78879C"/>
      </a:accent3>
      <a:accent4>
        <a:srgbClr val="ECEDF0"/>
      </a:accent4>
      <a:accent5>
        <a:srgbClr val="F5F7F8"/>
      </a:accent5>
      <a:accent6>
        <a:srgbClr val="09619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